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</p:sldMasterIdLst>
  <p:notesMasterIdLst>
    <p:notesMasterId r:id="rId78"/>
  </p:notesMasterIdLst>
  <p:handoutMasterIdLst>
    <p:handoutMasterId r:id="rId79"/>
  </p:handoutMasterIdLst>
  <p:sldIdLst>
    <p:sldId id="7105" r:id="rId2"/>
    <p:sldId id="6358" r:id="rId3"/>
    <p:sldId id="7401" r:id="rId4"/>
    <p:sldId id="7422" r:id="rId5"/>
    <p:sldId id="7478" r:id="rId6"/>
    <p:sldId id="7449" r:id="rId7"/>
    <p:sldId id="7450" r:id="rId8"/>
    <p:sldId id="7451" r:id="rId9"/>
    <p:sldId id="7452" r:id="rId10"/>
    <p:sldId id="7453" r:id="rId11"/>
    <p:sldId id="7423" r:id="rId12"/>
    <p:sldId id="7305" r:id="rId13"/>
    <p:sldId id="7402" r:id="rId14"/>
    <p:sldId id="7447" r:id="rId15"/>
    <p:sldId id="7448" r:id="rId16"/>
    <p:sldId id="7293" r:id="rId17"/>
    <p:sldId id="6319" r:id="rId18"/>
    <p:sldId id="3843" r:id="rId19"/>
    <p:sldId id="5285" r:id="rId20"/>
    <p:sldId id="5539" r:id="rId21"/>
    <p:sldId id="6541" r:id="rId22"/>
    <p:sldId id="6843" r:id="rId23"/>
    <p:sldId id="7116" r:id="rId24"/>
    <p:sldId id="7454" r:id="rId25"/>
    <p:sldId id="7254" r:id="rId26"/>
    <p:sldId id="7427" r:id="rId27"/>
    <p:sldId id="7455" r:id="rId28"/>
    <p:sldId id="7428" r:id="rId29"/>
    <p:sldId id="7456" r:id="rId30"/>
    <p:sldId id="6673" r:id="rId31"/>
    <p:sldId id="6910" r:id="rId32"/>
    <p:sldId id="7425" r:id="rId33"/>
    <p:sldId id="6780" r:id="rId34"/>
    <p:sldId id="6764" r:id="rId35"/>
    <p:sldId id="7249" r:id="rId36"/>
    <p:sldId id="7457" r:id="rId37"/>
    <p:sldId id="7458" r:id="rId38"/>
    <p:sldId id="7459" r:id="rId39"/>
    <p:sldId id="6387" r:id="rId40"/>
    <p:sldId id="7191" r:id="rId41"/>
    <p:sldId id="7461" r:id="rId42"/>
    <p:sldId id="7460" r:id="rId43"/>
    <p:sldId id="7462" r:id="rId44"/>
    <p:sldId id="7463" r:id="rId45"/>
    <p:sldId id="7465" r:id="rId46"/>
    <p:sldId id="7466" r:id="rId47"/>
    <p:sldId id="7467" r:id="rId48"/>
    <p:sldId id="7468" r:id="rId49"/>
    <p:sldId id="7469" r:id="rId50"/>
    <p:sldId id="7470" r:id="rId51"/>
    <p:sldId id="7471" r:id="rId52"/>
    <p:sldId id="7178" r:id="rId53"/>
    <p:sldId id="7086" r:id="rId54"/>
    <p:sldId id="7248" r:id="rId55"/>
    <p:sldId id="7238" r:id="rId56"/>
    <p:sldId id="7472" r:id="rId57"/>
    <p:sldId id="7436" r:id="rId58"/>
    <p:sldId id="7437" r:id="rId59"/>
    <p:sldId id="7473" r:id="rId60"/>
    <p:sldId id="6819" r:id="rId61"/>
    <p:sldId id="7424" r:id="rId62"/>
    <p:sldId id="6424" r:id="rId63"/>
    <p:sldId id="7149" r:id="rId64"/>
    <p:sldId id="7321" r:id="rId65"/>
    <p:sldId id="6877" r:id="rId66"/>
    <p:sldId id="7440" r:id="rId67"/>
    <p:sldId id="6946" r:id="rId68"/>
    <p:sldId id="7474" r:id="rId69"/>
    <p:sldId id="7441" r:id="rId70"/>
    <p:sldId id="7475" r:id="rId71"/>
    <p:sldId id="7442" r:id="rId72"/>
    <p:sldId id="7476" r:id="rId73"/>
    <p:sldId id="7289" r:id="rId74"/>
    <p:sldId id="6847" r:id="rId75"/>
    <p:sldId id="7204" r:id="rId76"/>
    <p:sldId id="7477" r:id="rId77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00"/>
    <a:srgbClr val="C6C6C6"/>
    <a:srgbClr val="009900"/>
    <a:srgbClr val="040509"/>
    <a:srgbClr val="9FD4FC"/>
    <a:srgbClr val="96D0FE"/>
    <a:srgbClr val="ADDBFF"/>
    <a:srgbClr val="9CD2FF"/>
    <a:srgbClr val="040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102" y="10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19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94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84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67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7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18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69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78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4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13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59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14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21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139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278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5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74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88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694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471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38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337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386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64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845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894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158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511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263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655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501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067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901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436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002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345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2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08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898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109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625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556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104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877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581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95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62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114958901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3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419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0399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694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3025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191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749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2111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0334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9974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4664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73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5668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75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76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9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06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6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2" y="8193"/>
            <a:ext cx="6162675" cy="6841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May 11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Fourth Sunday of Easter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Welcome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0074"/>
            <a:ext cx="7924800" cy="157792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Easter Sunday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Creative ideas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a box in the entryway where, if you have a creative suggestion, please put it in the box. </a:t>
            </a:r>
            <a:endParaRPr lang="en-US" sz="60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Grad Sunday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June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  Please let us know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if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have a family member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graduating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	school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university. 	Let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Lisa know or sign the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sheet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Narthex.</a:t>
            </a:r>
          </a:p>
        </p:txBody>
      </p:sp>
    </p:spTree>
    <p:extLst>
      <p:ext uri="{BB962C8B-B14F-4D97-AF65-F5344CB8AC3E}">
        <p14:creationId xmlns:p14="http://schemas.microsoft.com/office/powerpoint/2010/main" val="3408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4551"/>
            <a:ext cx="9302579" cy="685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40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"/>
    </mc:Choice>
    <mc:Fallback xmlns="">
      <p:transition advClick="0" advTm="15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UCC 100</a:t>
            </a:r>
            <a:r>
              <a:rPr lang="en-US" sz="8800" u="sng" baseline="30000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88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anniversary</a:t>
            </a:r>
          </a:p>
          <a:p>
            <a:pPr marL="0" indent="0" algn="ctr">
              <a:buNone/>
            </a:pPr>
            <a:r>
              <a:rPr lang="en-US" sz="88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Fun Fact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Lisa Folkins</a:t>
            </a:r>
          </a:p>
        </p:txBody>
      </p:sp>
    </p:spTree>
    <p:extLst>
      <p:ext uri="{BB962C8B-B14F-4D97-AF65-F5344CB8AC3E}">
        <p14:creationId xmlns:p14="http://schemas.microsoft.com/office/powerpoint/2010/main" val="33520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Give Us a hand!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drawn your hand outline with a couple of bits of info about you? </a:t>
            </a:r>
            <a:endParaRPr lang="en-US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forget to put your name on it. </a:t>
            </a:r>
            <a:endParaRPr lang="en-US" sz="60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907" y="-37214"/>
            <a:ext cx="7432093" cy="764146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91100" y="3733800"/>
            <a:ext cx="2209800" cy="3429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52400" y="15949"/>
            <a:ext cx="7086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Take a bottle on Mother’s Day</a:t>
            </a:r>
          </a:p>
          <a:p>
            <a:r>
              <a:rPr lang="en-CA" sz="4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Return it on Father’s Day.</a:t>
            </a:r>
          </a:p>
          <a:p>
            <a:r>
              <a:rPr lang="en-CA" sz="4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Put spare change, cash or cheque in the bottle.</a:t>
            </a:r>
          </a:p>
          <a:p>
            <a:r>
              <a:rPr lang="en-CA" sz="4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Proceeds go to Sussex New Parents and Pregnancy Center.</a:t>
            </a:r>
          </a:p>
        </p:txBody>
      </p:sp>
    </p:spTree>
    <p:extLst>
      <p:ext uri="{BB962C8B-B14F-4D97-AF65-F5344CB8AC3E}">
        <p14:creationId xmlns:p14="http://schemas.microsoft.com/office/powerpoint/2010/main" val="218798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lang="en-US" sz="8000" dirty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News!</a:t>
            </a: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152400"/>
            <a:ext cx="7391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</a:t>
            </a:r>
          </a:p>
          <a:p>
            <a:pPr algn="ctr"/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en-CA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Baloche</a:t>
            </a:r>
            <a:r>
              <a:rPr lang="en-CA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CCLI </a:t>
            </a:r>
            <a:endParaRPr lang="en-CA" sz="1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Sharing the Peace: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1" y="152400"/>
            <a:ext cx="9143999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Territories</a:t>
            </a:r>
          </a:p>
        </p:txBody>
      </p:sp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838201"/>
            <a:ext cx="99821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1001"/>
            <a:ext cx="121920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</a:p>
          <a:p>
            <a:pPr marL="0" indent="0" algn="ctr">
              <a:buNone/>
            </a:pPr>
            <a:endParaRPr lang="en-US" sz="7100" i="1" dirty="0">
              <a:solidFill>
                <a:srgbClr val="0070C0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5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6326"/>
            <a:ext cx="11887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 is prayer; joy is strength: joy is love; joy is a net of love by which you can catch souls.” </a:t>
            </a:r>
            <a:endParaRPr lang="en-US" sz="4000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Mother Teresa</a:t>
            </a:r>
            <a:endParaRPr lang="en-US" sz="40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Together with all those in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heaven</a:t>
            </a:r>
          </a:p>
          <a:p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earth, we say:</a:t>
            </a:r>
          </a:p>
          <a:p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Salvation belongs to our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</a:p>
          <a:p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seated on the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throne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Lamb!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our hearts be joyful as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46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We come before the throne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worship day and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night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Called together by the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</a:t>
            </a:r>
          </a:p>
          <a:p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let us rejoice and sing:</a:t>
            </a:r>
          </a:p>
          <a:p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will hunger and thirst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</a:p>
          <a:p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For Christ brings us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eternal</a:t>
            </a:r>
          </a:p>
          <a:p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life.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VU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187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 Has Come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1050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Words: Shirley Murray Music Colin Gibson ©1990 Reprinted 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	 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spring has come, 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let all the church be part of it!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has changed, 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God is at the heart of it!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light, new day, 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new </a:t>
            </a:r>
            <a:r>
              <a:rPr lang="en-US" sz="5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after winter grey.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light, new day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the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 has come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the church be part of it!</a:t>
            </a:r>
          </a:p>
        </p:txBody>
      </p:sp>
    </p:spTree>
    <p:extLst>
      <p:ext uri="{BB962C8B-B14F-4D97-AF65-F5344CB8AC3E}">
        <p14:creationId xmlns:p14="http://schemas.microsoft.com/office/powerpoint/2010/main" val="33659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sun is warm, 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let all God's children play in it!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expands, 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let's spread the Gospel way in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it!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leaf, new thrust, 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new greening for the love of 	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leaf, new thrust,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 sun is warm,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God's children play in it!</a:t>
            </a:r>
          </a:p>
        </p:txBody>
      </p:sp>
    </p:spTree>
    <p:extLst>
      <p:ext uri="{BB962C8B-B14F-4D97-AF65-F5344CB8AC3E}">
        <p14:creationId xmlns:p14="http://schemas.microsoft.com/office/powerpoint/2010/main" val="22032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spring has come, 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new people are the flowers of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it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Through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 and rain,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new life is in the showers of it.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891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bud, new shoot,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new hope will bear the Spirit's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fruit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bud, new shoot,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 spring has come,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are the flowers of it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!*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-152400"/>
            <a:ext cx="12192000" cy="2971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Women of the bible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have a </a:t>
            </a:r>
            <a:r>
              <a:rPr lang="en-US" sz="60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favourite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woman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Bible?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her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on the white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board. If there aren’t enough, Jenn will go rogue and select who knows who.</a:t>
            </a:r>
          </a:p>
        </p:txBody>
      </p:sp>
    </p:spTree>
    <p:extLst>
      <p:ext uri="{BB962C8B-B14F-4D97-AF65-F5344CB8AC3E}">
        <p14:creationId xmlns:p14="http://schemas.microsoft.com/office/powerpoint/2010/main" val="37553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of the ages, God of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today,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compassion; for our 	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overflows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You are hope; for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into green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pastures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truth; for you lead us beside quiet streams.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831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life; for you restore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souls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Morning, noon and 	night,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you are the source of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joy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We gather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worship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 of your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people,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honoring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Creator,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70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trusting you as our </a:t>
            </a:r>
            <a:r>
              <a:rPr lang="en-US" sz="5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celebrating you as the Spirit who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gives us life. Amen.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02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SCA Teen Board Game Event - Victoria Society for Children with Aut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61"/>
            <a:ext cx="12222126" cy="688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5316" y="0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my </a:t>
            </a:r>
            <a:r>
              <a:rPr lang="en-US" sz="7200" b="1" dirty="0" err="1"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favourite</a:t>
            </a:r>
            <a:r>
              <a:rPr lang="en-US" sz="7200" b="1" dirty="0"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game</a:t>
            </a:r>
            <a:r>
              <a:rPr lang="en-US" sz="72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…</a:t>
            </a:r>
          </a:p>
          <a:p>
            <a:pPr algn="ctr"/>
            <a:endParaRPr lang="en-US" sz="7200" b="1" dirty="0">
              <a:solidFill>
                <a:srgbClr val="FFFF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algn="ctr"/>
            <a:endParaRPr lang="en-US" sz="7200" b="1" dirty="0" smtClean="0">
              <a:solidFill>
                <a:srgbClr val="FFFF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God </a:t>
            </a:r>
            <a:r>
              <a:rPr lang="en-US" sz="7200" b="1" dirty="0"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style!!!</a:t>
            </a:r>
            <a:endParaRPr lang="en-CA" sz="7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VU #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280 Mother and God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x2</a:t>
            </a:r>
            <a:endParaRPr lang="en-US" sz="10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Miriam Therese Winter 1987 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416786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Mother and God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you we sing: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Wide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your womb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warm is your wing.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we live, move and are fed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Sweet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flowing milk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Life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giving bread.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Mother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God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you we bring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broken hearts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broken wings.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Mother and God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you we sing: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Wide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your womb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warm is your wing.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we live, move and are fed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Sweet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flowing milk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Life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giving bread.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Mother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God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you we bring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broken hearts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broken wings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1525556" y="-3110"/>
            <a:ext cx="9142445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1" y="53340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Prayer for Illumination</a:t>
            </a:r>
            <a:endParaRPr lang="en-CA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meeting 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VBS Craft day is Tuesday, May 13 at 5:30 anyone who wishes to help is welcome.</a:t>
            </a:r>
            <a:endParaRPr lang="en-US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7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7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Psalm 23:</a:t>
            </a:r>
          </a:p>
          <a:p>
            <a:pPr>
              <a:buNone/>
            </a:pPr>
            <a:r>
              <a:rPr lang="en-US" sz="7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 is my shepherd;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shall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 me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lie down in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pastures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he leads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beside 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still waters; he restores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soul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paths for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name’s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sake 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3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4023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 though I walk through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darkest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valley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fear no evil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for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with me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your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they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comfort me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You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table before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in the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presence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my enemies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you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anoint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head with oil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my cup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overflows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Surely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goodness and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mercy shall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 me all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days of my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life,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shall dwell in the house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 my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 life long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2943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7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Revelation 7: 9-17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this I looked, and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was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multitude that no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could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count, from every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nation, from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tribes and peoples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languages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standing before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throne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before the Lamb, robed in white, with palm</a:t>
            </a: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branches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their hands.</a:t>
            </a:r>
          </a:p>
        </p:txBody>
      </p:sp>
    </p:spTree>
    <p:extLst>
      <p:ext uri="{BB962C8B-B14F-4D97-AF65-F5344CB8AC3E}">
        <p14:creationId xmlns:p14="http://schemas.microsoft.com/office/powerpoint/2010/main" val="768589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cried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in a loud voice, saying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Salvation belongs to our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who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seated on the throne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to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Lamb!” And all the angels stood around</a:t>
            </a: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throne and around the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elders and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four living creatures,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they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fell on their faces before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throne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worshiped God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singing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>
              <a:buNone/>
            </a:pPr>
            <a:endParaRPr lang="en-US" sz="5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1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“Amen! Blessing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glory and wisdom and thanksgiving and honor and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and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 be to our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forever and ever! Amen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 Then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of the elders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addressed me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saying, “Who are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these,</a:t>
            </a: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robed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white, and where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they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from?” I said to him, “Sir, you are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one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knows.”   </a:t>
            </a:r>
          </a:p>
        </p:txBody>
      </p:sp>
    </p:spTree>
    <p:extLst>
      <p:ext uri="{BB962C8B-B14F-4D97-AF65-F5344CB8AC3E}">
        <p14:creationId xmlns:p14="http://schemas.microsoft.com/office/powerpoint/2010/main" val="32809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said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me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“These are they who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come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of the great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ordeal; they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washed their robes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made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 white in the blood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Lamb. For this reason they are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the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throne of God and worship</a:t>
            </a: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 and night within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temple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003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reason they are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the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throne of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and worship him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 and night within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temple, and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one who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seated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throne will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shelter them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They will hunger no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</a:t>
            </a: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thirst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more; the sun will not strike them,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 any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scorching heat, for the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Lamb at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center of the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throne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5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their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shepherd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will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 them to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springs of the water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life, and God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wipe away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tear from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eyes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5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7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John 10:22-30 </a:t>
            </a:r>
            <a:endParaRPr lang="en-US" sz="72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time the Festival of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Dedication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took place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Jerusalem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It was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winter, and Jesus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walking in the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temple, in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portico of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Solomon.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Jews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gathered around him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him, “How long will you keep us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suspense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If you are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Messiah, </a:t>
            </a:r>
            <a:endParaRPr lang="en-US" sz="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594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Luncheon update</a:t>
            </a:r>
          </a:p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Plant sale</a:t>
            </a: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8000" u="sng" dirty="0" smtClean="0">
              <a:solidFill>
                <a:srgbClr val="0070C0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plant sale is May 31</a:t>
            </a:r>
            <a:r>
              <a:rPr lang="en-US" sz="6000" b="1" baseline="30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9 to noon. Please bring plants on Wed or Thursday of that week, (May 27,28)</a:t>
            </a:r>
            <a:endParaRPr lang="en-US" sz="60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plainly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 Jesus answered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“I have told you,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you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believe. The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that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do in my Father’s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testify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me, but you do not believe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you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belong to my sheep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My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sheep hear my voice. I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them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they follow me.</a:t>
            </a:r>
          </a:p>
        </p:txBody>
      </p:sp>
    </p:spTree>
    <p:extLst>
      <p:ext uri="{BB962C8B-B14F-4D97-AF65-F5344CB8AC3E}">
        <p14:creationId xmlns:p14="http://schemas.microsoft.com/office/powerpoint/2010/main" val="248135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give them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eternal life, and they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never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perish. No one will snatch them out of my hand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My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Father, in regard to what he has given me, is greater than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all, and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one can snatch them out of the Father’s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hand. The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Father and I are one.”</a:t>
            </a:r>
          </a:p>
        </p:txBody>
      </p:sp>
    </p:spTree>
    <p:extLst>
      <p:ext uri="{BB962C8B-B14F-4D97-AF65-F5344CB8AC3E}">
        <p14:creationId xmlns:p14="http://schemas.microsoft.com/office/powerpoint/2010/main" val="427704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1524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River is Here</a:t>
            </a:r>
            <a:endParaRPr lang="en-US" sz="6000" b="1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0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od is Searching | Morning Medit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23329"/>
            <a:ext cx="6858000" cy="688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19050" y="5105400"/>
            <a:ext cx="12172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stellar" panose="020A0402060406010301" pitchFamily="18" charset="0"/>
                <a:ea typeface="Tahoma" panose="020B0604030504040204" pitchFamily="34" charset="0"/>
                <a:cs typeface="Tahoma" panose="020B0604030504040204" pitchFamily="34" charset="0"/>
              </a:rPr>
              <a:t>God is searching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99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stellar" panose="020A0402060406010301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#126 Are You a Shepherd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ctr"/>
            <a:r>
              <a:rPr lang="en-US" sz="100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copyright Iona Community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1677881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a shepherd,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good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shepherd who leads us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Safely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danger,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while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calming our fears?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 father who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Shelters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feeds us,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Shares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our laughter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wipes away tears?</a:t>
            </a: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Yes, you are shepherd,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parent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teacher,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greater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that we know.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Holy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living,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giving,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you are with us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wherever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go.</a:t>
            </a: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Yes, you are shepherd,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parent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teacher,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greater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that we know.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Holy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living,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giving,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you are with us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wherever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go.</a:t>
            </a: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3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Great, gentle shepherd,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forever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beside us,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your children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paths that are right.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Great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loving parent,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wise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teacher, you guide us.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 to love you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 you delight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Yes, you are shepherd,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parent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teacher,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greater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that we know.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Holy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living,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giving,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you are with us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wherever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go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*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2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Staff Appreciation 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M&amp;P Committee would like to acknowledge the contributions of our support staff.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Karen Gallagher, Marty Adair,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Linda McBride, Al Brown.</a:t>
            </a:r>
            <a:endParaRPr lang="en-US" sz="60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31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457200"/>
            <a:ext cx="86106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the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People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One</a:t>
            </a:r>
            <a:r>
              <a:rPr lang="en-US" sz="4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Lord, in your mercy,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All: Hear </a:t>
            </a:r>
            <a:r>
              <a:rPr lang="en-US" sz="4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our prayers.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0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Dedication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Generous God, thank you for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received from you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in creation;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generosity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us overflows.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gifts we bring and use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in the service of your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reign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 and peace, </a:t>
            </a:r>
          </a:p>
        </p:txBody>
      </p:sp>
    </p:spTree>
    <p:extLst>
      <p:ext uri="{BB962C8B-B14F-4D97-AF65-F5344CB8AC3E}">
        <p14:creationId xmlns:p14="http://schemas.microsoft.com/office/powerpoint/2010/main" val="815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name of Jesus Christ,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Guide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Amen.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1275" y="28575"/>
            <a:ext cx="96012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556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Bless Our Homes and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Families</a:t>
            </a:r>
            <a:endParaRPr lang="en-US" sz="11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Words: Walter Farquharson reprinted under </a:t>
            </a:r>
            <a:r>
              <a:rPr lang="en-US" sz="11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725110</a:t>
            </a:r>
            <a:endParaRPr lang="en-US" sz="11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8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you bless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homes and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families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Source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life who calls us here;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world of stress and tension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Teach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love that conquers fear.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Help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learn to love each other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love that constant stays;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Teach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when we face our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troubles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Love's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expressed in many ways.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our way is undemanding,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use the time that's ours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delight in simple pleasures,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Sharing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joys in gentle hours.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way is anxious walking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heavy path we plod,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Teach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trust in one another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you, our gracious God.</a:t>
            </a:r>
          </a:p>
        </p:txBody>
      </p:sp>
    </p:spTree>
    <p:extLst>
      <p:ext uri="{BB962C8B-B14F-4D97-AF65-F5344CB8AC3E}">
        <p14:creationId xmlns:p14="http://schemas.microsoft.com/office/powerpoint/2010/main" val="31413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homes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we're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nurtured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love that shapes us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there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Teach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us, God, to claim as family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Every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whose life we share.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Grocery cards 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have seen Shirley or Debbie in the entry way at the table, here’s Shirley to talk about the program.</a:t>
            </a:r>
            <a:endParaRPr lang="en-US" sz="60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all that life may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offer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in your love remain;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love we share in families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alive to praise your name.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87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us reach beyond the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boundaries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daily thought and care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Till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family you have chosen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Spills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 love out everywhere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Help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learn to love each other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love that constant stays;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Teach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when we face our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troubles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Love's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expressed in many ways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*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7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524000" y="1174880"/>
            <a:ext cx="9144000" cy="450824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</a:t>
            </a:r>
          </a:p>
          <a:p>
            <a:pPr marL="0" indent="0" algn="ctr">
              <a:buNone/>
            </a:pPr>
            <a:endParaRPr lang="en-CA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CA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Benediction:</a:t>
            </a: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Giver of New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</a:p>
          <a:p>
            <a:pPr algn="ctr"/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1997 Bruce Harding</a:t>
            </a:r>
            <a:endParaRPr lang="en-US" sz="1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Giver of new life</a:t>
            </a: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</a:t>
            </a: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Christ 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came.</a:t>
            </a:r>
          </a:p>
          <a:p>
            <a:pPr marL="0" indent="0">
              <a:buNone/>
            </a:pP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 us peace and joy,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 your holy name.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Praise God Hallelujah.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Praise God Hallelujah.</a:t>
            </a:r>
          </a:p>
          <a:p>
            <a:pPr marL="0" indent="0">
              <a:buNone/>
            </a:pP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Praise God Hallelujah.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Praise God Hallelujah</a:t>
            </a: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r">
              <a:buNone/>
            </a:pP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440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Introducing---</a:t>
            </a:r>
          </a:p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The chair of the board</a:t>
            </a:r>
          </a:p>
          <a:p>
            <a:pPr marL="0" indent="0" algn="ctr">
              <a:buNone/>
            </a:pPr>
            <a:r>
              <a:rPr lang="en-US" sz="88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Noah gibbons-</a:t>
            </a:r>
            <a:r>
              <a:rPr lang="en-US" sz="8800" u="sng" dirty="0" err="1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salib</a:t>
            </a:r>
            <a:endParaRPr lang="en-US" sz="8800" u="sng" dirty="0" smtClean="0">
              <a:solidFill>
                <a:srgbClr val="0070C0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95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Volunteers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to all people who volunteer for events and projects that happen throughout the year.</a:t>
            </a:r>
            <a:endParaRPr lang="en-US" sz="60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2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90886</TotalTime>
  <Words>1796</Words>
  <Application>Microsoft Office PowerPoint</Application>
  <PresentationFormat>Widescreen</PresentationFormat>
  <Paragraphs>425</Paragraphs>
  <Slides>76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6" baseType="lpstr">
      <vt:lpstr>Algerian</vt:lpstr>
      <vt:lpstr>Arial</vt:lpstr>
      <vt:lpstr>Bookman Old Style</vt:lpstr>
      <vt:lpstr>Brush Script MT</vt:lpstr>
      <vt:lpstr>Calibri</vt:lpstr>
      <vt:lpstr>Castellar</vt:lpstr>
      <vt:lpstr>Comic Sans MS</vt:lpstr>
      <vt:lpstr>Tahoma</vt:lpstr>
      <vt:lpstr>Times New Roman</vt:lpstr>
      <vt:lpstr>TC103367979990</vt:lpstr>
      <vt:lpstr>Easter Sunday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5509</cp:revision>
  <cp:lastPrinted>2025-04-24T16:39:56Z</cp:lastPrinted>
  <dcterms:created xsi:type="dcterms:W3CDTF">2013-04-04T17:06:11Z</dcterms:created>
  <dcterms:modified xsi:type="dcterms:W3CDTF">2025-05-08T13:40:09Z</dcterms:modified>
</cp:coreProperties>
</file>