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media/media1.gif" ContentType="video/unknown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69"/>
  </p:notesMasterIdLst>
  <p:handoutMasterIdLst>
    <p:handoutMasterId r:id="rId70"/>
  </p:handoutMasterIdLst>
  <p:sldIdLst>
    <p:sldId id="7105" r:id="rId2"/>
    <p:sldId id="6358" r:id="rId3"/>
    <p:sldId id="7401" r:id="rId4"/>
    <p:sldId id="7453" r:id="rId5"/>
    <p:sldId id="7484" r:id="rId6"/>
    <p:sldId id="7478" r:id="rId7"/>
    <p:sldId id="7423" r:id="rId8"/>
    <p:sldId id="7305" r:id="rId9"/>
    <p:sldId id="7402" r:id="rId10"/>
    <p:sldId id="7293" r:id="rId11"/>
    <p:sldId id="6319" r:id="rId12"/>
    <p:sldId id="3843" r:id="rId13"/>
    <p:sldId id="5285" r:id="rId14"/>
    <p:sldId id="5539" r:id="rId15"/>
    <p:sldId id="6541" r:id="rId16"/>
    <p:sldId id="6843" r:id="rId17"/>
    <p:sldId id="7116" r:id="rId18"/>
    <p:sldId id="7454" r:id="rId19"/>
    <p:sldId id="7254" r:id="rId20"/>
    <p:sldId id="7427" r:id="rId21"/>
    <p:sldId id="7455" r:id="rId22"/>
    <p:sldId id="7479" r:id="rId23"/>
    <p:sldId id="7428" r:id="rId24"/>
    <p:sldId id="7456" r:id="rId25"/>
    <p:sldId id="6673" r:id="rId26"/>
    <p:sldId id="6910" r:id="rId27"/>
    <p:sldId id="7425" r:id="rId28"/>
    <p:sldId id="6780" r:id="rId29"/>
    <p:sldId id="6764" r:id="rId30"/>
    <p:sldId id="7249" r:id="rId31"/>
    <p:sldId id="7457" r:id="rId32"/>
    <p:sldId id="7458" r:id="rId33"/>
    <p:sldId id="6387" r:id="rId34"/>
    <p:sldId id="7191" r:id="rId35"/>
    <p:sldId id="7461" r:id="rId36"/>
    <p:sldId id="7460" r:id="rId37"/>
    <p:sldId id="7480" r:id="rId38"/>
    <p:sldId id="7481" r:id="rId39"/>
    <p:sldId id="7462" r:id="rId40"/>
    <p:sldId id="7463" r:id="rId41"/>
    <p:sldId id="7465" r:id="rId42"/>
    <p:sldId id="7466" r:id="rId43"/>
    <p:sldId id="7469" r:id="rId44"/>
    <p:sldId id="7470" r:id="rId45"/>
    <p:sldId id="7471" r:id="rId46"/>
    <p:sldId id="7178" r:id="rId47"/>
    <p:sldId id="7086" r:id="rId48"/>
    <p:sldId id="7248" r:id="rId49"/>
    <p:sldId id="7238" r:id="rId50"/>
    <p:sldId id="7472" r:id="rId51"/>
    <p:sldId id="7436" r:id="rId52"/>
    <p:sldId id="7437" r:id="rId53"/>
    <p:sldId id="6819" r:id="rId54"/>
    <p:sldId id="7424" r:id="rId55"/>
    <p:sldId id="6424" r:id="rId56"/>
    <p:sldId id="7149" r:id="rId57"/>
    <p:sldId id="7321" r:id="rId58"/>
    <p:sldId id="6877" r:id="rId59"/>
    <p:sldId id="7440" r:id="rId60"/>
    <p:sldId id="6946" r:id="rId61"/>
    <p:sldId id="7482" r:id="rId62"/>
    <p:sldId id="7474" r:id="rId63"/>
    <p:sldId id="7483" r:id="rId64"/>
    <p:sldId id="7289" r:id="rId65"/>
    <p:sldId id="6847" r:id="rId66"/>
    <p:sldId id="7204" r:id="rId67"/>
    <p:sldId id="7477" r:id="rId68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C6C6C6"/>
    <a:srgbClr val="009900"/>
    <a:srgbClr val="040509"/>
    <a:srgbClr val="9FD4FC"/>
    <a:srgbClr val="96D0FE"/>
    <a:srgbClr val="ADDBFF"/>
    <a:srgbClr val="9CD2FF"/>
    <a:srgbClr val="040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5/15/2025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59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14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8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78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21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13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57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3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3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62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45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89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88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68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9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511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263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655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9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88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436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002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625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556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104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63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55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39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02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17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749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3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93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64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66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67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4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8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8193"/>
            <a:ext cx="6162675" cy="6841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18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Fifth Sunday of Easter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0074"/>
            <a:ext cx="7924800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Easter Sunday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  <a:endParaRPr lang="en-CA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326"/>
            <a:ext cx="11887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opposite of love is not hate, it’s indifference.” 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Elie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Wiesel</a:t>
            </a: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</a:t>
            </a:r>
            <a:r>
              <a:rPr lang="en-US" sz="54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</a:t>
            </a:r>
            <a:r>
              <a:rPr lang="en-US" sz="2000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Psalm 148)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Praise the Lord! 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Praise God in the heights! 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 all you angels; praise God, all creatures high and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Rulers of the earth and all peoples, praise God’s holy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Praise God, all of creation,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hummingbirds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humpback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whales,</a:t>
            </a: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mountain tops to valleys!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all creation, sing out God’s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divine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glory!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praise God, together!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With one voice, let us praise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 Sing: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#2, MV #41, MV 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1,4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WCC, Carolyn McDade, Ruth Duck, Ron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Klusmeier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All You people,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praise your Maker.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You people,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praise your Maker,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You people,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praise your Maker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and worship the Lord.</a:t>
            </a:r>
          </a:p>
          <a:p>
            <a:pPr algn="r"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All You people,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praise your Maker.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You people,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praise your Maker,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You people,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praise your Maker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and worship the Lord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>
              <a:buNone/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4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solidFill>
                <a:srgbClr val="0070C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beautiful Gaia,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Gaia calling us home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beautiful Gaia,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Calling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on.</a:t>
            </a:r>
          </a:p>
        </p:txBody>
      </p:sp>
    </p:spTree>
    <p:extLst>
      <p:ext uri="{BB962C8B-B14F-4D97-AF65-F5344CB8AC3E}">
        <p14:creationId xmlns:p14="http://schemas.microsoft.com/office/powerpoint/2010/main" val="2620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Soil yielding its harvest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Gaia calling us home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Soil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yielding its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harvest,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calling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on.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Loon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nesting in marshland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Gaia calling us home.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Loon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nesting in Marshland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calling us on.</a:t>
            </a:r>
          </a:p>
        </p:txBody>
      </p:sp>
    </p:spTree>
    <p:extLst>
      <p:ext uri="{BB962C8B-B14F-4D97-AF65-F5344CB8AC3E}">
        <p14:creationId xmlns:p14="http://schemas.microsoft.com/office/powerpoint/2010/main" val="22032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beautiful Gaia,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Gaia calling us home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beautiful Gaia,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Calling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on.</a:t>
            </a:r>
          </a:p>
        </p:txBody>
      </p:sp>
    </p:spTree>
    <p:extLst>
      <p:ext uri="{BB962C8B-B14F-4D97-AF65-F5344CB8AC3E}">
        <p14:creationId xmlns:p14="http://schemas.microsoft.com/office/powerpoint/2010/main" val="21153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a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praise to the Maker,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thrush sings high in the tree.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song of praise to the Maker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gray whale sings in the sea.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Spirit, you and I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our voice to the holy cry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sing, sing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to the Maker too.</a:t>
            </a:r>
          </a:p>
          <a:p>
            <a:pPr>
              <a:buNone/>
            </a:pP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91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the chorus of all creation;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by all living things.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chorus of all creation;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the universe sings.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Spirit, you and I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our voice to the holy cry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sing, sing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to the Maker too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Holy God, you are the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beginning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of all things, and 	you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praise from all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Sun, moon,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stars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you. Earth, sea, and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sky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you. Every 	living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in its own way. 	</a:t>
            </a: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so, we praise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diversity, joining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varied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voices with all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creatures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heaven and on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earth.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 our lives with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wonder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love in Christ Jesus. </a:t>
            </a: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Spirit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moves throughout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reveal your purposes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Receive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praise this day,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 of our life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hope, Holy God, ever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ever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ermit 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6" y="-1"/>
            <a:ext cx="12187844" cy="69012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316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How do we show our excitement?</a:t>
            </a:r>
            <a:endParaRPr lang="en-CA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#156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Dance with the Spirit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 Jim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Strathdee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© 1995 All right reserved. Reprinted under </a:t>
            </a:r>
            <a:r>
              <a:rPr lang="en-US" sz="1000" dirty="0" err="1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-152400"/>
            <a:ext cx="12192000" cy="2971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Women of the bible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a </a:t>
            </a:r>
            <a:r>
              <a:rPr lang="en-US" sz="60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favourite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woman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Bible?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her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on the white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board. If there aren’t enough, Jenn will go rogue and select who knows who.</a:t>
            </a:r>
          </a:p>
        </p:txBody>
      </p:sp>
    </p:spTree>
    <p:extLst>
      <p:ext uri="{BB962C8B-B14F-4D97-AF65-F5344CB8AC3E}">
        <p14:creationId xmlns:p14="http://schemas.microsoft.com/office/powerpoint/2010/main" val="37553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 with the Spirit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early in the </a:t>
            </a:r>
            <a:r>
              <a:rPr lang="en-US" sz="5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mornin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Walk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Spirit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throughout the long day.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Work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hope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the new life a-</a:t>
            </a:r>
            <a:r>
              <a:rPr lang="en-US" sz="5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bornin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Spirit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show you the way.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 with the Spirit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early in the </a:t>
            </a:r>
            <a:r>
              <a:rPr lang="en-US" sz="5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mornin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Move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Spirit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throughout the long day.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Work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hope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the new life a-</a:t>
            </a:r>
            <a:r>
              <a:rPr lang="en-US" sz="5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bornin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Spirit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show you the way.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 with the Spirit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early in the </a:t>
            </a:r>
            <a:r>
              <a:rPr lang="en-US" sz="5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mornin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Spirit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throughout the long day.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Work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hope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the new life a-</a:t>
            </a:r>
            <a:r>
              <a:rPr lang="en-US" sz="5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bornin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Spirit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show you the way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7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</a:t>
            </a:r>
            <a:r>
              <a:rPr lang="en-US" sz="7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148:</a:t>
            </a:r>
          </a:p>
          <a:p>
            <a:pPr>
              <a:buNone/>
            </a:pPr>
            <a:r>
              <a:rPr lang="en-US" sz="7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the LORD! Praise the LORD from the heavens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praise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 in the heights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Praise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him, all his angels; praise him, all his host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Praise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him, sun and moon; praise him, all you shining stars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him, you highest heavens and you waters above the heavens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Let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praise the name of the LORD, 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commanded and they were created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established them forever and ever;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 their bounds, which cannot be passed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from the earth, you sea monsters and all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deeps, fire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hail, snow and frost, stormy wind fulfilling his command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Mountains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hills, fruit trees and all cedars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Wild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animals and all cattle, creeping things and flying birds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Kings of the earth and all peoples, princes and all rulers of the earth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Young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 and women alike, old and young together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Let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praise the name of the LORD, for his name alone is exalted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his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is above earth and heaven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84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has raised up a horn for his people, praise for all his faithful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people of Israel who are close to him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Praise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LORD!</a:t>
            </a:r>
          </a:p>
          <a:p>
            <a:pPr>
              <a:buNone/>
            </a:pP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34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7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Revelation </a:t>
            </a:r>
            <a:r>
              <a:rPr lang="en-US" sz="6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21:1-6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I saw a new heaven and a new earth, for the first heaven and the first earth had passed away, and the sea was no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more.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 saw the holy city, the new Jerusalem, coming down out of heaven from God, prepared as a bride adorned for her husband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89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Creative ideas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a box in the entryway where, if you have a creative suggestion, you can put it in the box for review. 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 heard a loud voice from the throne saying, “See, the home of God is among mortals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dwell with them; they will be his peoples, and God himself will be with them and be their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God; 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wipe every tear from their eyes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Death will be no more; mourning and crying and pain will be no more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first things have passed away.”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one who was seated on the throne said, “See, I am making all things new.” Also he said, “Write this, for these words are trustworthy and true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said to me, “It is done! I am the Alpha and the Omega, the Beginning and the End. To the thirsty I will give water as a gift from the spring of the water of life.</a:t>
            </a:r>
          </a:p>
          <a:p>
            <a:pPr>
              <a:buNone/>
            </a:pP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7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John 13:31-35</a:t>
            </a:r>
            <a:endParaRPr lang="en-US" sz="72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had gone out, Jesus said, “Now the Son of Man has been glorified, and God has been glorified in him.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has been glorified in him, God will also glorify him in himself and will glorify him at once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594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Little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children, I am with you only a little longer. You will look for me, and as I said to the Jews so now I say to you, ‘Where I am going, you cannot come.’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you a new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commandment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that you love one another. Just as I have loved you, you also should love one another. </a:t>
            </a:r>
          </a:p>
        </p:txBody>
      </p:sp>
    </p:spTree>
    <p:extLst>
      <p:ext uri="{BB962C8B-B14F-4D97-AF65-F5344CB8AC3E}">
        <p14:creationId xmlns:p14="http://schemas.microsoft.com/office/powerpoint/2010/main" val="24813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this everyone will know that you are my disciples, if you have love for one another.” </a:t>
            </a:r>
          </a:p>
        </p:txBody>
      </p:sp>
    </p:spTree>
    <p:extLst>
      <p:ext uri="{BB962C8B-B14F-4D97-AF65-F5344CB8AC3E}">
        <p14:creationId xmlns:p14="http://schemas.microsoft.com/office/powerpoint/2010/main" val="42770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Built On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9050" y="3429000"/>
            <a:ext cx="12172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Looking for Love in all the wrong places…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stellar" panose="020A040206040601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ooking For Love In All the Wrong Places 💘| The Hidden Link Between  Success and Love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#94</a:t>
            </a:r>
          </a:p>
          <a:p>
            <a:pPr lvl="0"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Knocks and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Waits</a:t>
            </a:r>
          </a:p>
          <a:p>
            <a:pPr lvl="0" algn="ctr"/>
            <a:r>
              <a:rPr lang="en-US" sz="32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2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Tune – Amazing Grace)</a:t>
            </a:r>
          </a:p>
          <a:p>
            <a:pPr lvl="0" algn="ctr"/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Music: Daniel Charles Damon 1994 reprinted under </a:t>
            </a:r>
            <a:r>
              <a:rPr lang="en-US" sz="1100" i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knocks and waits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us to hear,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and invite;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longs to quiet every fear,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seeks to set things right.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Creative ideas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looking for material that you could donate that looks like the northern lights for a special 100</a:t>
            </a:r>
            <a:r>
              <a:rPr lang="en-US" sz="6000" b="1" baseline="30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Anniversary crafty thing. 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offers life, in spite of foes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threaten and condemn;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Embracing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enemies, Love goes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mile with them.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comes to heal the broken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heart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ease the troubled mind;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Without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word Love bids us start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 and seek and find.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knocks and enters at the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sound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from within;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sings and dances all around,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feels new life begin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457200"/>
            <a:ext cx="86106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the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n-US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Generous God, we bless you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 of life renewed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Christ’s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love, and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springtime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in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fields and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gardens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the gifts we bring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make them signs of hope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renewal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we serve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Christ,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Lord. Amen.</a:t>
            </a:r>
          </a:p>
        </p:txBody>
      </p:sp>
    </p:spTree>
    <p:extLst>
      <p:ext uri="{BB962C8B-B14F-4D97-AF65-F5344CB8AC3E}">
        <p14:creationId xmlns:p14="http://schemas.microsoft.com/office/powerpoint/2010/main" val="25182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1275" y="28575"/>
            <a:ext cx="96012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God Send Out Your Spirit vs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1&amp;2</a:t>
            </a:r>
          </a:p>
          <a:p>
            <a:pPr algn="ctr"/>
            <a:r>
              <a:rPr lang="en-US" sz="11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ICEL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Jesse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Manibusan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1996 reprinted under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725110</a:t>
            </a:r>
            <a:endParaRPr lang="en-US" sz="11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God, send out your Spirit;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face of the earth.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 send out your Spirit;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face of the earth.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KNH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 Paul’s is providing the afternoon service, this afternoon, at Kiwanis Nursing Home. Please consider joining us there at 1:30.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bless you O God,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so great.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uncovers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hidden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beauty and grace.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Though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we deny,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pain and the tears,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empowers us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soon we face our fears.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God, send out your Spirit;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face of the earth.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 send out your Spirit;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face of the earth.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prayer we pray,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sacred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word, sacred rite,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ones who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left waiting outside.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sermon we preach,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filled tune;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says, “Remember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do the things we do”.</a:t>
            </a:r>
          </a:p>
        </p:txBody>
      </p:sp>
    </p:spTree>
    <p:extLst>
      <p:ext uri="{BB962C8B-B14F-4D97-AF65-F5344CB8AC3E}">
        <p14:creationId xmlns:p14="http://schemas.microsoft.com/office/powerpoint/2010/main" val="31413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God, send out your Spirit;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face of the earth.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 send out your Spirit;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Renew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face of the earth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Giver of New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1997 Bruce Harding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Giver of new life</a:t>
            </a: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</a:t>
            </a: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Christ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came.</a:t>
            </a:r>
          </a:p>
          <a:p>
            <a:pPr marL="0" indent="0">
              <a:buNone/>
            </a:pP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 us peace and joy,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your holy name.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Praise God Hallelujah.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Praise God Hallelujah.</a:t>
            </a:r>
          </a:p>
          <a:p>
            <a:pPr marL="0" indent="0">
              <a:buNone/>
            </a:pP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Praise God Hallelujah.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Praise God Hallelujah</a:t>
            </a: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440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Grad Sunday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June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 Please let us know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if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a family member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graduating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	school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university. 	Let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Lisa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the office know.</a:t>
            </a:r>
          </a:p>
        </p:txBody>
      </p:sp>
    </p:spTree>
    <p:extLst>
      <p:ext uri="{BB962C8B-B14F-4D97-AF65-F5344CB8AC3E}">
        <p14:creationId xmlns:p14="http://schemas.microsoft.com/office/powerpoint/2010/main" val="3408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551"/>
            <a:ext cx="9302579" cy="685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4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"/>
    </mc:Choice>
    <mc:Fallback xmlns="">
      <p:transition advClick="0" advTm="1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UCC 100</a:t>
            </a:r>
            <a:r>
              <a:rPr lang="en-US" sz="8800" u="sng" baseline="30000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anniversary</a:t>
            </a:r>
          </a:p>
          <a:p>
            <a:pPr marL="0" indent="0" algn="ctr">
              <a:buNone/>
            </a:pP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Fun Fact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Lisa Folkins</a:t>
            </a:r>
          </a:p>
        </p:txBody>
      </p:sp>
    </p:spTree>
    <p:extLst>
      <p:ext uri="{BB962C8B-B14F-4D97-AF65-F5344CB8AC3E}">
        <p14:creationId xmlns:p14="http://schemas.microsoft.com/office/powerpoint/2010/main" val="33520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91054</TotalTime>
  <Words>1841</Words>
  <Application>Microsoft Office PowerPoint</Application>
  <PresentationFormat>Widescreen</PresentationFormat>
  <Paragraphs>361</Paragraphs>
  <Slides>67</Slides>
  <Notes>63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Algerian</vt:lpstr>
      <vt:lpstr>Arial</vt:lpstr>
      <vt:lpstr>Brush Script MT</vt:lpstr>
      <vt:lpstr>Calibri</vt:lpstr>
      <vt:lpstr>Castellar</vt:lpstr>
      <vt:lpstr>Comic Sans MS</vt:lpstr>
      <vt:lpstr>Tahoma</vt:lpstr>
      <vt:lpstr>Times New Roman</vt:lpstr>
      <vt:lpstr>TC103367979990</vt:lpstr>
      <vt:lpstr>Easter Sunday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5524</cp:revision>
  <cp:lastPrinted>2025-05-15T13:56:33Z</cp:lastPrinted>
  <dcterms:created xsi:type="dcterms:W3CDTF">2013-04-04T17:06:11Z</dcterms:created>
  <dcterms:modified xsi:type="dcterms:W3CDTF">2025-05-15T16:07:13Z</dcterms:modified>
</cp:coreProperties>
</file>