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</p:sldMasterIdLst>
  <p:notesMasterIdLst>
    <p:notesMasterId r:id="rId63"/>
  </p:notesMasterIdLst>
  <p:handoutMasterIdLst>
    <p:handoutMasterId r:id="rId64"/>
  </p:handoutMasterIdLst>
  <p:sldIdLst>
    <p:sldId id="7105" r:id="rId2"/>
    <p:sldId id="6358" r:id="rId3"/>
    <p:sldId id="7453" r:id="rId4"/>
    <p:sldId id="7489" r:id="rId5"/>
    <p:sldId id="7484" r:id="rId6"/>
    <p:sldId id="7423" r:id="rId7"/>
    <p:sldId id="7305" r:id="rId8"/>
    <p:sldId id="7402" r:id="rId9"/>
    <p:sldId id="7293" r:id="rId10"/>
    <p:sldId id="6319" r:id="rId11"/>
    <p:sldId id="7490" r:id="rId12"/>
    <p:sldId id="3843" r:id="rId13"/>
    <p:sldId id="5285" r:id="rId14"/>
    <p:sldId id="5539" r:id="rId15"/>
    <p:sldId id="6541" r:id="rId16"/>
    <p:sldId id="6843" r:id="rId17"/>
    <p:sldId id="7485" r:id="rId18"/>
    <p:sldId id="7116" r:id="rId19"/>
    <p:sldId id="7454" r:id="rId20"/>
    <p:sldId id="7254" r:id="rId21"/>
    <p:sldId id="7427" r:id="rId22"/>
    <p:sldId id="6673" r:id="rId23"/>
    <p:sldId id="6910" r:id="rId24"/>
    <p:sldId id="7425" r:id="rId25"/>
    <p:sldId id="6780" r:id="rId26"/>
    <p:sldId id="6764" r:id="rId27"/>
    <p:sldId id="7249" r:id="rId28"/>
    <p:sldId id="7486" r:id="rId29"/>
    <p:sldId id="6387" r:id="rId30"/>
    <p:sldId id="7191" r:id="rId31"/>
    <p:sldId id="7461" r:id="rId32"/>
    <p:sldId id="7460" r:id="rId33"/>
    <p:sldId id="7462" r:id="rId34"/>
    <p:sldId id="7463" r:id="rId35"/>
    <p:sldId id="7465" r:id="rId36"/>
    <p:sldId id="7466" r:id="rId37"/>
    <p:sldId id="7469" r:id="rId38"/>
    <p:sldId id="7470" r:id="rId39"/>
    <p:sldId id="7471" r:id="rId40"/>
    <p:sldId id="7178" r:id="rId41"/>
    <p:sldId id="7086" r:id="rId42"/>
    <p:sldId id="7248" r:id="rId43"/>
    <p:sldId id="7238" r:id="rId44"/>
    <p:sldId id="7472" r:id="rId45"/>
    <p:sldId id="7436" r:id="rId46"/>
    <p:sldId id="7437" r:id="rId47"/>
    <p:sldId id="7487" r:id="rId48"/>
    <p:sldId id="6819" r:id="rId49"/>
    <p:sldId id="7424" r:id="rId50"/>
    <p:sldId id="6424" r:id="rId51"/>
    <p:sldId id="7149" r:id="rId52"/>
    <p:sldId id="7321" r:id="rId53"/>
    <p:sldId id="6877" r:id="rId54"/>
    <p:sldId id="7440" r:id="rId55"/>
    <p:sldId id="6946" r:id="rId56"/>
    <p:sldId id="7482" r:id="rId57"/>
    <p:sldId id="7474" r:id="rId58"/>
    <p:sldId id="7289" r:id="rId59"/>
    <p:sldId id="6847" r:id="rId60"/>
    <p:sldId id="7204" r:id="rId61"/>
    <p:sldId id="7488" r:id="rId62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DDF"/>
    <a:srgbClr val="E5E5E5"/>
    <a:srgbClr val="F1F1F1"/>
    <a:srgbClr val="D5D6D8"/>
    <a:srgbClr val="D8D9DB"/>
    <a:srgbClr val="990000"/>
    <a:srgbClr val="000000"/>
    <a:srgbClr val="C6C6C6"/>
    <a:srgbClr val="009900"/>
    <a:srgbClr val="040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120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69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54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4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13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59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62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27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57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88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69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47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30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6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84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894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27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51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263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655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901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436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002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345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29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898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1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887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625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556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104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813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581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50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11495890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39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039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193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302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91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917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749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60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61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21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9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84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6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2" y="8193"/>
            <a:ext cx="6162675" cy="6841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May 25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Sixth Sunday of Easter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Welcome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0074"/>
            <a:ext cx="7924800" cy="157792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Easter Sunday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52400"/>
            <a:ext cx="85344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 New Hymn</a:t>
            </a:r>
          </a:p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Jesus the Healer vs 1 </a:t>
            </a: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  <a:endParaRPr lang="en-CA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Jesus the healer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Passed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Galilee,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us, heal us today!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deaf came to hear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blind came to see.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us, Lord Jesus!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Sharing the Peace: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1" y="152400"/>
            <a:ext cx="9143999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Territories</a:t>
            </a:r>
          </a:p>
        </p:txBody>
      </p:sp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838201"/>
            <a:ext cx="99821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6326"/>
            <a:ext cx="11887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“Anybody can observe the Sabbath, but making it holy surely takes the rest of the week” </a:t>
            </a:r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Alice Walker</a:t>
            </a:r>
            <a:endParaRPr lang="en-US" sz="4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</a:t>
            </a:r>
            <a:r>
              <a:rPr lang="en-US" sz="54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</a:t>
            </a:r>
            <a:endParaRPr lang="en-US" sz="2000" u="sng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the peoples praise you, O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God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all the peoples praise you!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the earth rejoice and be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glad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the heavens declare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righteousness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7846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May all people see your glory, O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God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may your ways be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known</a:t>
            </a:r>
          </a:p>
          <a:p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throughout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earth.</a:t>
            </a:r>
          </a:p>
          <a:p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us worship the God who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loves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us;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come to worship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</a:p>
          <a:p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hearts, to raise our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voices</a:t>
            </a:r>
          </a:p>
          <a:p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 and praise.</a:t>
            </a:r>
          </a:p>
          <a:p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696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 Sing: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VU# 218 We Praise You, O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</a:p>
          <a:p>
            <a:pPr algn="ctr"/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</a:t>
            </a:r>
            <a:r>
              <a:rPr lang="en-US" sz="105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Ruth Duck Music: Ron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Klusmeier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Reprinted 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	 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praise you, O God,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Redeemer, Creator;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grateful devotion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tribute we bring.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lay it before you;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kneel and adore you;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 your holy name,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glad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praises we sing.</a:t>
            </a:r>
          </a:p>
          <a:p>
            <a:pPr algn="r"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1"/>
            <a:ext cx="121920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pPr marL="0" indent="0" algn="ctr">
              <a:buNone/>
            </a:pPr>
            <a:endParaRPr lang="en-US" sz="7100" i="1" dirty="0">
              <a:solidFill>
                <a:srgbClr val="0070C0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5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worship you, God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mothers and fathers,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trial and tempest,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companion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guide.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perils </a:t>
            </a:r>
            <a:r>
              <a:rPr lang="en-US" sz="5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o'ertake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not forsake us,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faithful to your promise,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 by our side.</a:t>
            </a:r>
          </a:p>
        </p:txBody>
      </p:sp>
    </p:spTree>
    <p:extLst>
      <p:ext uri="{BB962C8B-B14F-4D97-AF65-F5344CB8AC3E}">
        <p14:creationId xmlns:p14="http://schemas.microsoft.com/office/powerpoint/2010/main" val="33659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voices united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praises we offer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gladly our songs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thanksgiving we raise.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sins now confessing,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 for your blessing,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you, our great Redeemer,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forever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praise!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*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Generous and Loving God,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this day with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thankful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Knowing that you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shine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 upon us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instill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your ways, we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our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uplifted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praises. </a:t>
            </a:r>
          </a:p>
        </p:txBody>
      </p:sp>
    </p:spTree>
    <p:extLst>
      <p:ext uri="{BB962C8B-B14F-4D97-AF65-F5344CB8AC3E}">
        <p14:creationId xmlns:p14="http://schemas.microsoft.com/office/powerpoint/2010/main" val="8831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these moments we feel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presence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your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of such variety and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detail,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 stand in awe of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imagination. Draw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us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this hour of worship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the promise and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own lives. </a:t>
            </a:r>
          </a:p>
        </p:txBody>
      </p:sp>
    </p:spTree>
    <p:extLst>
      <p:ext uri="{BB962C8B-B14F-4D97-AF65-F5344CB8AC3E}">
        <p14:creationId xmlns:p14="http://schemas.microsoft.com/office/powerpoint/2010/main" val="40270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we unfurl with your gift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life, and move into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renewed by the energy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 Spirit.  Amen</a:t>
            </a:r>
          </a:p>
        </p:txBody>
      </p:sp>
    </p:spTree>
    <p:extLst>
      <p:ext uri="{BB962C8B-B14F-4D97-AF65-F5344CB8AC3E}">
        <p14:creationId xmlns:p14="http://schemas.microsoft.com/office/powerpoint/2010/main" val="69002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ways Be Read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6" t="9083" r="15754" b="26682"/>
          <a:stretch/>
        </p:blipFill>
        <p:spPr bwMode="auto">
          <a:xfrm>
            <a:off x="3429000" y="-44379"/>
            <a:ext cx="5334000" cy="694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119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Our Protector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2x</a:t>
            </a: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 Steve Bell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416786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our protector,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Keep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in mind,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Always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strength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people.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we could be with you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 in time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better than a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Thousand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you. </a:t>
            </a:r>
          </a:p>
        </p:txBody>
      </p:sp>
    </p:spTree>
    <p:extLst>
      <p:ext uri="{BB962C8B-B14F-4D97-AF65-F5344CB8AC3E}">
        <p14:creationId xmlns:p14="http://schemas.microsoft.com/office/powerpoint/2010/main" val="31122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our protector,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Keep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in mind,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Always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strength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people.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we could be with you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 in time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better than a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Thousand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you.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*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1525556" y="-3110"/>
            <a:ext cx="9142445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1" y="53340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Prayer for Illumination</a:t>
            </a:r>
            <a:endParaRPr lang="en-CA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8000" u="sng" dirty="0" err="1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st.</a:t>
            </a: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u="sng" dirty="0" err="1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paul’s</a:t>
            </a: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plant sale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bring in your plants this week during office hours for the plant sale. The sale is Saturday, May 31</a:t>
            </a:r>
            <a:r>
              <a:rPr lang="en-US" sz="6000" b="1" baseline="30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9 - 12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7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Psalm 67:</a:t>
            </a:r>
            <a:endParaRPr lang="en-US" sz="72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God be gracious to us and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make his face to shine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upon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Selah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your way may be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known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upon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earth, your saving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among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nations.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peoples praise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you,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let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the peoples praise you. </a:t>
            </a:r>
          </a:p>
        </p:txBody>
      </p:sp>
    </p:spTree>
    <p:extLst>
      <p:ext uri="{BB962C8B-B14F-4D97-AF65-F5344CB8AC3E}">
        <p14:creationId xmlns:p14="http://schemas.microsoft.com/office/powerpoint/2010/main" val="194873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nations be glad and sing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for you judge the peoples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equity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guide the nations 	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upon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Selah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peoples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God; let all the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peoples praise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 has yielded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God, our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blessed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38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God continue to bless us; let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earth revere him.</a:t>
            </a:r>
          </a:p>
        </p:txBody>
      </p:sp>
    </p:spTree>
    <p:extLst>
      <p:ext uri="{BB962C8B-B14F-4D97-AF65-F5344CB8AC3E}">
        <p14:creationId xmlns:p14="http://schemas.microsoft.com/office/powerpoint/2010/main" val="13683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7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</a:t>
            </a:r>
            <a:r>
              <a:rPr lang="en-US" sz="7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14:23-29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Jesus answered him, “Those who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keep my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word, and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Father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them, and we will come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make our home with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them.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Whoever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not love me does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words, </a:t>
            </a:r>
          </a:p>
        </p:txBody>
      </p:sp>
    </p:spTree>
    <p:extLst>
      <p:ext uri="{BB962C8B-B14F-4D97-AF65-F5344CB8AC3E}">
        <p14:creationId xmlns:p14="http://schemas.microsoft.com/office/powerpoint/2010/main" val="768589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word that you hear is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is from the Father who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said these things to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still with you.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the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Advocate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Holy Spirit, whom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Father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send in my name, will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everything and remind you of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said to you. </a:t>
            </a:r>
          </a:p>
        </p:txBody>
      </p:sp>
    </p:spTree>
    <p:extLst>
      <p:ext uri="{BB962C8B-B14F-4D97-AF65-F5344CB8AC3E}">
        <p14:creationId xmlns:p14="http://schemas.microsoft.com/office/powerpoint/2010/main" val="161591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Peace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leave with you; my peace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you. I do not give to you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gives. Do not let your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troubled, and do not let them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afraid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heard me say to you, ‘I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going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away, and I am coming to you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.’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loved me, you would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rejoice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going to the Father, </a:t>
            </a:r>
          </a:p>
        </p:txBody>
      </p:sp>
    </p:spTree>
    <p:extLst>
      <p:ext uri="{BB962C8B-B14F-4D97-AF65-F5344CB8AC3E}">
        <p14:creationId xmlns:p14="http://schemas.microsoft.com/office/powerpoint/2010/main" val="32809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the Father is greater than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I have told you this before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occurs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so that when it does occur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believe.</a:t>
            </a:r>
          </a:p>
          <a:p>
            <a:pPr>
              <a:buNone/>
            </a:pP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84"/>
            <a:ext cx="12192000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7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John </a:t>
            </a:r>
            <a:r>
              <a:rPr lang="en-US" sz="7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5:1-9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there was a festival of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Jews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Jesus went up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Jerusalem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Jerusalem by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Sheep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 there is a pool, called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Hebrew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Beth-</a:t>
            </a:r>
            <a:r>
              <a:rPr lang="en-US" sz="5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zatha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which has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five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porticoes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lay many ill,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blind,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lame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paralyzed people. </a:t>
            </a:r>
            <a:endParaRPr lang="en-US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594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 was there who had been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thirty-eight years.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saw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lying there and knew that he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 long time, he said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“Do you want to be made well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?”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 man answered him, “Sir, I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to put me into the pool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is stirred up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5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I am making my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someone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else steps down ahead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said to him, “Stand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up,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mat and walk.”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made well, and he took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 and began to walk. Now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a Sabbath.</a:t>
            </a:r>
          </a:p>
        </p:txBody>
      </p:sp>
    </p:spTree>
    <p:extLst>
      <p:ext uri="{BB962C8B-B14F-4D97-AF65-F5344CB8AC3E}">
        <p14:creationId xmlns:p14="http://schemas.microsoft.com/office/powerpoint/2010/main" val="427704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Creative ideas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a box in the entryway where, if you have a creative suggestion, you can put it in the box for review. 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524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 Down Servant</a:t>
            </a:r>
            <a:endParaRPr lang="en-US" sz="6000" b="1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gnificent storm clouds at sea, horizon, storm, clouds, sea, HD wallpaper  | Peak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19050" y="5544259"/>
            <a:ext cx="12172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stellar" panose="020A0402060406010301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Come What May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99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stellar" panose="020A0402060406010301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VU #358 When Jesus the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Healer</a:t>
            </a:r>
          </a:p>
          <a:p>
            <a:pPr lvl="0"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omit vs 3,6</a:t>
            </a:r>
            <a:endParaRPr lang="en-US" sz="6000" b="1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US" sz="11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Words &amp; Music: Peter D. Smith 1978 reprinted under </a:t>
            </a:r>
            <a:r>
              <a:rPr lang="en-US" sz="1100" i="1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</a:p>
        </p:txBody>
      </p:sp>
    </p:spTree>
    <p:extLst>
      <p:ext uri="{BB962C8B-B14F-4D97-AF65-F5344CB8AC3E}">
        <p14:creationId xmlns:p14="http://schemas.microsoft.com/office/powerpoint/2010/main" val="1677881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Jesus the healer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Passed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Galilee,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us, heal us today!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deaf came to hear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blind came to see.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us, Lord Jesus!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paralyzed man was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 through a roof.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us, heal us today!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sins were forgiven,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walking the proof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us, Lord Jesus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blind </a:t>
            </a:r>
            <a:r>
              <a:rPr lang="en-US" sz="5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Bartimaeus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Cried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to the Lord,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us, heal us today!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 made him whole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sight was restored.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us, Lord Jesus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lepers were healed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demons cast out.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us, heal us today!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 woman straightened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laugh and to shout.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us, Lord Jesus!</a:t>
            </a:r>
          </a:p>
        </p:txBody>
      </p:sp>
    </p:spTree>
    <p:extLst>
      <p:ext uri="{BB962C8B-B14F-4D97-AF65-F5344CB8AC3E}">
        <p14:creationId xmlns:p14="http://schemas.microsoft.com/office/powerpoint/2010/main" val="16313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There’s still so much sickness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suffering today.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us, heal us today!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 together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healing and pray: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us, Lord Jesus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	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345" y="24938"/>
            <a:ext cx="52578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sz="5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One</a:t>
            </a:r>
            <a:r>
              <a:rPr lang="en-US" sz="52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God of mercy</a:t>
            </a:r>
            <a:r>
              <a:rPr lang="en-US" sz="5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r>
              <a:rPr lang="en-US" sz="5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Hear our cry</a:t>
            </a:r>
            <a:r>
              <a:rPr lang="en-US" sz="5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5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6" name="Picture 4" descr="Prayers of the People — Trinity Presbyteri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" y="0"/>
            <a:ext cx="6841375" cy="6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Creative ideas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looking for material that you could donate that looks like the northern lights for a special 100</a:t>
            </a:r>
            <a:r>
              <a:rPr lang="en-US" sz="6000" b="1" baseline="30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Anniversary crafty thing. 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Dedication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Generous God, we thank you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 of new life in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Receive our gifts this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day,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 each gift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each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giver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one to witness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your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congregation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throughout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Jesus’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name.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82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1275" y="28575"/>
            <a:ext cx="96012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420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Words: Sylvia Dunstan  Music: Ralph Williams  reprinted under </a:t>
            </a:r>
            <a:r>
              <a:rPr lang="en-US" sz="1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725110</a:t>
            </a:r>
            <a:endParaRPr lang="en-US" sz="11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the world!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all the earth.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preach the cross where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Christ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renews life's worth,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Baptising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sign of our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rebirth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Hallelujah!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the world!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every place.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 the Word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God's redeeming grace.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 God's presence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time and space.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Hallelujah!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the world!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struggle, bless and pray;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nights of tears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give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 to joyous day.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servant Church,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 Christ's own way.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Hallelujah!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the world!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ones I send,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with you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'til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age shall end,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the hosts of glory cry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“Amen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!”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Hallelujah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	*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524000" y="1174880"/>
            <a:ext cx="9144000" cy="450824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</a:t>
            </a:r>
          </a:p>
          <a:p>
            <a:pPr marL="0" indent="0" algn="ctr">
              <a:buNone/>
            </a:pPr>
            <a:endParaRPr lang="en-C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CA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</a:t>
            </a: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#32 Hallelujah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2x</a:t>
            </a:r>
          </a:p>
          <a:p>
            <a:pPr algn="ctr"/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Words: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Music: Julian Pattison 2003 reprinted under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725110</a:t>
            </a:r>
            <a:endParaRPr lang="en-US" sz="1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Grad Sunday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June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  Please let us know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if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have a family member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graduating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	school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university. 	Let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Lisa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the office know.</a:t>
            </a:r>
          </a:p>
        </p:txBody>
      </p:sp>
    </p:spTree>
    <p:extLst>
      <p:ext uri="{BB962C8B-B14F-4D97-AF65-F5344CB8AC3E}">
        <p14:creationId xmlns:p14="http://schemas.microsoft.com/office/powerpoint/2010/main" val="3408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Halle, hallelujah,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hallelu,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hallelujah,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Ha-le-lu-jah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</a:p>
          <a:p>
            <a:pPr marL="0" indent="0">
              <a:buNone/>
            </a:pP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Halle, hallelujah,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hallelu,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hallelujah,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Ha-le-lu-jah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*</a:t>
            </a:r>
            <a:endParaRPr lang="fi-FI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4551"/>
            <a:ext cx="9302579" cy="685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40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"/>
    </mc:Choice>
    <mc:Fallback xmlns="">
      <p:transition advClick="0" advTm="15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UCC 100</a:t>
            </a:r>
            <a:r>
              <a:rPr lang="en-US" sz="8800" u="sng" baseline="30000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88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anniversary</a:t>
            </a:r>
          </a:p>
          <a:p>
            <a:pPr marL="0" indent="0" algn="ctr">
              <a:buNone/>
            </a:pPr>
            <a:r>
              <a:rPr lang="en-US" sz="88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Fun Fact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Lisa Folkins</a:t>
            </a:r>
          </a:p>
        </p:txBody>
      </p:sp>
    </p:spTree>
    <p:extLst>
      <p:ext uri="{BB962C8B-B14F-4D97-AF65-F5344CB8AC3E}">
        <p14:creationId xmlns:p14="http://schemas.microsoft.com/office/powerpoint/2010/main" val="33520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8000" dirty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News!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91290</TotalTime>
  <Words>1764</Words>
  <Application>Microsoft Office PowerPoint</Application>
  <PresentationFormat>Widescreen</PresentationFormat>
  <Paragraphs>379</Paragraphs>
  <Slides>61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Algerian</vt:lpstr>
      <vt:lpstr>Arial</vt:lpstr>
      <vt:lpstr>Brush Script MT</vt:lpstr>
      <vt:lpstr>Calibri</vt:lpstr>
      <vt:lpstr>Castellar</vt:lpstr>
      <vt:lpstr>Tahoma</vt:lpstr>
      <vt:lpstr>Times New Roman</vt:lpstr>
      <vt:lpstr>TC103367979990</vt:lpstr>
      <vt:lpstr>Easter Sunday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5536</cp:revision>
  <cp:lastPrinted>2025-05-15T13:56:33Z</cp:lastPrinted>
  <dcterms:created xsi:type="dcterms:W3CDTF">2013-04-04T17:06:11Z</dcterms:created>
  <dcterms:modified xsi:type="dcterms:W3CDTF">2025-05-22T13:27:04Z</dcterms:modified>
</cp:coreProperties>
</file>