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7" r:id="rId1"/>
  </p:sldMasterIdLst>
  <p:notesMasterIdLst>
    <p:notesMasterId r:id="rId64"/>
  </p:notesMasterIdLst>
  <p:handoutMasterIdLst>
    <p:handoutMasterId r:id="rId65"/>
  </p:handoutMasterIdLst>
  <p:sldIdLst>
    <p:sldId id="7105" r:id="rId2"/>
    <p:sldId id="6358" r:id="rId3"/>
    <p:sldId id="7401" r:id="rId4"/>
    <p:sldId id="7422" r:id="rId5"/>
    <p:sldId id="7446" r:id="rId6"/>
    <p:sldId id="7423" r:id="rId7"/>
    <p:sldId id="7305" r:id="rId8"/>
    <p:sldId id="7402" r:id="rId9"/>
    <p:sldId id="7447" r:id="rId10"/>
    <p:sldId id="7448" r:id="rId11"/>
    <p:sldId id="7293" r:id="rId12"/>
    <p:sldId id="6319" r:id="rId13"/>
    <p:sldId id="3843" r:id="rId14"/>
    <p:sldId id="5285" r:id="rId15"/>
    <p:sldId id="5539" r:id="rId16"/>
    <p:sldId id="6541" r:id="rId17"/>
    <p:sldId id="6843" r:id="rId18"/>
    <p:sldId id="7116" r:id="rId19"/>
    <p:sldId id="7254" r:id="rId20"/>
    <p:sldId id="7427" r:id="rId21"/>
    <p:sldId id="7428" r:id="rId22"/>
    <p:sldId id="7431" r:id="rId23"/>
    <p:sldId id="7430" r:id="rId24"/>
    <p:sldId id="7429" r:id="rId25"/>
    <p:sldId id="6673" r:id="rId26"/>
    <p:sldId id="6910" r:id="rId27"/>
    <p:sldId id="7425" r:id="rId28"/>
    <p:sldId id="7426" r:id="rId29"/>
    <p:sldId id="6780" r:id="rId30"/>
    <p:sldId id="6764" r:id="rId31"/>
    <p:sldId id="7249" r:id="rId32"/>
    <p:sldId id="7432" r:id="rId33"/>
    <p:sldId id="7433" r:id="rId34"/>
    <p:sldId id="7434" r:id="rId35"/>
    <p:sldId id="7435" r:id="rId36"/>
    <p:sldId id="6387" r:id="rId37"/>
    <p:sldId id="7191" r:id="rId38"/>
    <p:sldId id="7416" r:id="rId39"/>
    <p:sldId id="7178" r:id="rId40"/>
    <p:sldId id="7086" r:id="rId41"/>
    <p:sldId id="7248" r:id="rId42"/>
    <p:sldId id="7238" r:id="rId43"/>
    <p:sldId id="7436" r:id="rId44"/>
    <p:sldId id="7437" r:id="rId45"/>
    <p:sldId id="7438" r:id="rId46"/>
    <p:sldId id="7439" r:id="rId47"/>
    <p:sldId id="6819" r:id="rId48"/>
    <p:sldId id="7424" r:id="rId49"/>
    <p:sldId id="6424" r:id="rId50"/>
    <p:sldId id="7149" r:id="rId51"/>
    <p:sldId id="7321" r:id="rId52"/>
    <p:sldId id="6877" r:id="rId53"/>
    <p:sldId id="6946" r:id="rId54"/>
    <p:sldId id="7440" r:id="rId55"/>
    <p:sldId id="7441" r:id="rId56"/>
    <p:sldId id="7442" r:id="rId57"/>
    <p:sldId id="7443" r:id="rId58"/>
    <p:sldId id="7444" r:id="rId59"/>
    <p:sldId id="7445" r:id="rId60"/>
    <p:sldId id="7289" r:id="rId61"/>
    <p:sldId id="6847" r:id="rId62"/>
    <p:sldId id="7204" r:id="rId63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9900"/>
    <a:srgbClr val="040509"/>
    <a:srgbClr val="9FD4FC"/>
    <a:srgbClr val="96D0FE"/>
    <a:srgbClr val="ADDBFF"/>
    <a:srgbClr val="9CD2FF"/>
    <a:srgbClr val="040301"/>
    <a:srgbClr val="00246E"/>
    <a:srgbClr val="002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5316" autoAdjust="0"/>
  </p:normalViewPr>
  <p:slideViewPr>
    <p:cSldViewPr>
      <p:cViewPr varScale="1">
        <p:scale>
          <a:sx n="45" d="100"/>
          <a:sy n="45" d="100"/>
        </p:scale>
        <p:origin x="48" y="12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5472E2-32CD-4F85-BD02-894A963F60A1}" type="datetimeFigureOut">
              <a:rPr lang="en-US" smtClean="0"/>
              <a:pPr/>
              <a:t>5/1/2025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0EB411C-7C79-4167-9BA5-FB74BAA06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A5B5722-F536-4C6D-9331-97BD1ABD3BA1}" type="datetimeFigureOut">
              <a:rPr lang="en-US" smtClean="0"/>
              <a:pPr/>
              <a:t>5/1/2025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520700"/>
            <a:ext cx="46323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1A43289-72DB-4DE3-88FE-0BF995509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3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18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F46CD1-25C3-4A89-B41C-60200E8FC571}" type="slidenum">
              <a:rPr lang="en-CA" smtClean="0">
                <a:solidFill>
                  <a:prstClr val="black"/>
                </a:solidFill>
              </a:rPr>
              <a:pPr/>
              <a:t>13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dirty="0"/>
              <a:t>Hymn Title Page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340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69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97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33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213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59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21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339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478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859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66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93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278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577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1547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887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694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471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91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9746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446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572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193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564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143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345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29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898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109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55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009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104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3332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5135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581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595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5A0F2-97A0-43D2-BCC4-592BB9DBF394}" type="slidenum">
              <a:rPr lang="en-CA">
                <a:solidFill>
                  <a:prstClr val="black"/>
                </a:solidFill>
              </a:rPr>
              <a:pPr/>
              <a:t>49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1875" y="520700"/>
            <a:ext cx="4632325" cy="260667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Body text for hymns and prayers</a:t>
            </a:r>
          </a:p>
        </p:txBody>
      </p:sp>
    </p:spTree>
    <p:extLst>
      <p:ext uri="{BB962C8B-B14F-4D97-AF65-F5344CB8AC3E}">
        <p14:creationId xmlns:p14="http://schemas.microsoft.com/office/powerpoint/2010/main" val="11495890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739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039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469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19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193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302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211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997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2938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2909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8159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60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6184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5597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62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1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94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84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67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3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23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8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12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94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4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334541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62" y="8193"/>
            <a:ext cx="6162675" cy="6841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11722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Paul’s United Church</a:t>
            </a:r>
            <a:b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Sussex, NB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May 4</a:t>
            </a:r>
            <a:r>
              <a:rPr lang="en-US" sz="5400" b="1" baseline="300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2025</a:t>
            </a:r>
            <a:endParaRPr lang="en-US" sz="54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Third Sunday of Easter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Welcome</a:t>
            </a:r>
            <a:endParaRPr lang="en-US" sz="54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80074"/>
            <a:ext cx="7924800" cy="1577926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Easter Sunday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907" y="-37214"/>
            <a:ext cx="7432093" cy="764146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991100" y="3733800"/>
            <a:ext cx="2209800" cy="3429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152400" y="15949"/>
            <a:ext cx="7086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Take a bottle on Mother’s Day</a:t>
            </a:r>
          </a:p>
          <a:p>
            <a:r>
              <a:rPr lang="en-CA" sz="4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Return it on Father’s Day.</a:t>
            </a:r>
          </a:p>
          <a:p>
            <a:r>
              <a:rPr lang="en-CA" sz="4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Put spare change, cash or cheque in the bottle.</a:t>
            </a:r>
          </a:p>
          <a:p>
            <a:r>
              <a:rPr lang="en-CA" sz="4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Proceeds go to Sussex New Parents and Pregnancy Center.</a:t>
            </a:r>
          </a:p>
        </p:txBody>
      </p:sp>
    </p:spTree>
    <p:extLst>
      <p:ext uri="{BB962C8B-B14F-4D97-AF65-F5344CB8AC3E}">
        <p14:creationId xmlns:p14="http://schemas.microsoft.com/office/powerpoint/2010/main" val="2187980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458" y="27039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endParaRPr lang="en-US" sz="8000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Good </a:t>
            </a:r>
            <a:r>
              <a:rPr lang="en-US" sz="8000" dirty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News!</a:t>
            </a:r>
          </a:p>
          <a:p>
            <a:pPr marL="0" indent="0">
              <a:buNone/>
            </a:pPr>
            <a:endParaRPr lang="en-US" sz="4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0" y="152400"/>
            <a:ext cx="7391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Prelude:</a:t>
            </a:r>
          </a:p>
          <a:p>
            <a:pPr algn="ctr"/>
            <a:r>
              <a:rPr lang="en-CA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 </a:t>
            </a:r>
            <a:r>
              <a:rPr lang="en-CA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Baloche</a:t>
            </a:r>
            <a:r>
              <a:rPr lang="en-CA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CCLI </a:t>
            </a:r>
            <a:endParaRPr lang="en-CA" sz="1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303455"/>
            <a:ext cx="5128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Response:</a:t>
            </a:r>
            <a:r>
              <a:rPr lang="en-CA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C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also with you.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dirty="0"/>
              <a:t>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29308"/>
            <a:ext cx="8305800" cy="769441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Peace of Christ.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Like a Dove' — Luke 3:21-22 NIV (God's Holy Fire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b="7335"/>
          <a:stretch/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38200"/>
            <a:ext cx="4114800" cy="1905000"/>
          </a:xfrm>
          <a:prstGeom prst="rect">
            <a:avLst/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0" y="609600"/>
            <a:ext cx="6096000" cy="1219200"/>
          </a:xfrm>
          <a:prstGeom prst="rect">
            <a:avLst/>
          </a:prstGeom>
          <a:solidFill>
            <a:srgbClr val="9FD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Sharing the Peace: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1" y="152400"/>
            <a:ext cx="9143999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Acknowledging the Territories</a:t>
            </a:r>
          </a:p>
        </p:txBody>
      </p:sp>
      <p:pic>
        <p:nvPicPr>
          <p:cNvPr id="1026" name="Picture 2" descr="The Wabanaki Confederacy – Canadian History E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1" y="838201"/>
            <a:ext cx="998219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candle light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162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057400"/>
            <a:ext cx="9357049" cy="496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8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Lighting of the </a:t>
            </a:r>
            <a:r>
              <a:rPr lang="en-CA" sz="60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 </a:t>
            </a: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Candle</a:t>
            </a: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“May the Force Be With You”</a:t>
            </a:r>
          </a:p>
          <a:p>
            <a:pPr algn="ctr"/>
            <a:r>
              <a:rPr lang="en-US" sz="4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4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Obi – Wan - Kenobi</a:t>
            </a:r>
          </a:p>
        </p:txBody>
      </p:sp>
    </p:spTree>
    <p:extLst>
      <p:ext uri="{BB962C8B-B14F-4D97-AF65-F5344CB8AC3E}">
        <p14:creationId xmlns:p14="http://schemas.microsoft.com/office/powerpoint/2010/main" val="8263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to Worship</a:t>
            </a:r>
          </a:p>
          <a:p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One: Sing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praises to the Lord, </a:t>
            </a:r>
          </a:p>
          <a:p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All: We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give thanks to God's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holy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name.</a:t>
            </a:r>
          </a:p>
          <a:p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One: Weeping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linger for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night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but joy comes with the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morning</a:t>
            </a:r>
            <a:endParaRPr lang="en-US" sz="5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All: We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give thanks to God's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holy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846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One: God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turned our mourning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into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dancing! Let us praise and not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silent!</a:t>
            </a:r>
          </a:p>
          <a:p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All: Lord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God, we will give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thanks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your holy name, now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always!</a:t>
            </a:r>
          </a:p>
          <a:p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1162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endParaRPr lang="en-US" sz="6000" b="1" i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to Worship</a:t>
            </a:r>
            <a:endParaRPr lang="en-US" sz="6000" b="1" i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050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CCLI 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reprinted under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A725110</a:t>
            </a:r>
          </a:p>
        </p:txBody>
      </p:sp>
    </p:spTree>
    <p:extLst>
      <p:ext uri="{BB962C8B-B14F-4D97-AF65-F5344CB8AC3E}">
        <p14:creationId xmlns:p14="http://schemas.microsoft.com/office/powerpoint/2010/main" val="3986663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 of the world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stepped down into darkness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Open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eyes let me see.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Beauty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made this heart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adore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Hope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a life spent with me.</a:t>
            </a:r>
          </a:p>
        </p:txBody>
      </p:sp>
    </p:spTree>
    <p:extLst>
      <p:ext uri="{BB962C8B-B14F-4D97-AF65-F5344CB8AC3E}">
        <p14:creationId xmlns:p14="http://schemas.microsoft.com/office/powerpoint/2010/main" val="33659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81001"/>
            <a:ext cx="121920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100" i="1" dirty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Welcome!</a:t>
            </a:r>
          </a:p>
          <a:p>
            <a:pPr marL="0" indent="0" algn="ctr">
              <a:buNone/>
            </a:pPr>
            <a:endParaRPr lang="en-US" sz="7100" i="1" dirty="0">
              <a:solidFill>
                <a:srgbClr val="0070C0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100" i="1" dirty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We’re so glad you could join us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253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here I am to worship,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to bow down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to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say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you’re my God.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you’re altogether lovely,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Altogether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worthy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Altogether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wonderful to me.</a:t>
            </a:r>
          </a:p>
        </p:txBody>
      </p:sp>
    </p:spTree>
    <p:extLst>
      <p:ext uri="{BB962C8B-B14F-4D97-AF65-F5344CB8AC3E}">
        <p14:creationId xmlns:p14="http://schemas.microsoft.com/office/powerpoint/2010/main" val="26207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King of all days oh so highly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exalted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Glorious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heaven above.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Humbly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came to the earth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You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created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love’s sake became poor.</a:t>
            </a:r>
          </a:p>
        </p:txBody>
      </p:sp>
    </p:spTree>
    <p:extLst>
      <p:ext uri="{BB962C8B-B14F-4D97-AF65-F5344CB8AC3E}">
        <p14:creationId xmlns:p14="http://schemas.microsoft.com/office/powerpoint/2010/main" val="408913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here I am to worship,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to bow down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to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say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you’re my God.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you’re altogether lovely,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Altogether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worthy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Altogether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wonderful to me.</a:t>
            </a:r>
          </a:p>
        </p:txBody>
      </p:sp>
    </p:spTree>
    <p:extLst>
      <p:ext uri="{BB962C8B-B14F-4D97-AF65-F5344CB8AC3E}">
        <p14:creationId xmlns:p14="http://schemas.microsoft.com/office/powerpoint/2010/main" val="237070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I’ll never know how much it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cost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 my sin upon that cross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I’ll never know how much it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cost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 my sin upon that cross </a:t>
            </a:r>
          </a:p>
        </p:txBody>
      </p:sp>
    </p:spTree>
    <p:extLst>
      <p:ext uri="{BB962C8B-B14F-4D97-AF65-F5344CB8AC3E}">
        <p14:creationId xmlns:p14="http://schemas.microsoft.com/office/powerpoint/2010/main" val="15423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here I am to worship,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to bow down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to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say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you’re my God.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you’re altogether lovely,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Altogether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worthy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Altogether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wonderful to me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84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 Prayer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of the Risen Christ and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rising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earth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giving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all the wonder in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creation: for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tiny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perfection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revealed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 baby’s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fingers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grasping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ours, </a:t>
            </a:r>
          </a:p>
        </p:txBody>
      </p:sp>
    </p:spTree>
    <p:extLst>
      <p:ext uri="{BB962C8B-B14F-4D97-AF65-F5344CB8AC3E}">
        <p14:creationId xmlns:p14="http://schemas.microsoft.com/office/powerpoint/2010/main" val="8831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each daffodil unzipping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jacket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greet the spring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rock face worn by wind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water, bearing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 rugged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beauty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praise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These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details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lift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hearts to praise you, too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0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the details of the story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Risen Christ lift our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hearts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day, that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may greet a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week as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occasion to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him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our midst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making all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things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with the springtime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002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Receive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heartfelt worship,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God, Creator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Christ and Spirit, </a:t>
            </a:r>
            <a:endParaRPr lang="en-US" sz="5400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Three and ever One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now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evermore. Amen.</a:t>
            </a:r>
          </a:p>
        </p:txBody>
      </p:sp>
    </p:spTree>
    <p:extLst>
      <p:ext uri="{BB962C8B-B14F-4D97-AF65-F5344CB8AC3E}">
        <p14:creationId xmlns:p14="http://schemas.microsoft.com/office/powerpoint/2010/main" val="117676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History of Pencils, Markers, Pens, and Eras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57500" y="4267200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72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CA" sz="72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Pen</a:t>
            </a:r>
            <a:r>
              <a:rPr lang="en-CA" sz="7200" b="1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CA" sz="72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or</a:t>
            </a:r>
            <a:r>
              <a:rPr lang="en-CA" sz="7200" b="1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CA" sz="72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Pencil</a:t>
            </a:r>
            <a:endParaRPr lang="en-CA" sz="7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6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-152400"/>
            <a:ext cx="12192000" cy="2971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Women of the bible</a:t>
            </a:r>
          </a:p>
          <a:p>
            <a:pPr marL="0" indent="0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have a </a:t>
            </a:r>
            <a:r>
              <a:rPr lang="en-US" sz="60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favourite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woman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Bible?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her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on the white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board. This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summer we will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talking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the incredible women of the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bible.</a:t>
            </a:r>
          </a:p>
        </p:txBody>
      </p:sp>
      <p:pic>
        <p:nvPicPr>
          <p:cNvPr id="1028" name="Picture 4" descr="Star Wars original trilogy and Princess Leia top new poll - C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534" y="5495925"/>
            <a:ext cx="2421466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31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-152400"/>
            <a:ext cx="78486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5400" b="1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Hymn:VU</a:t>
            </a:r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#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567</a:t>
            </a: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</a:t>
            </a:r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Come and Follow Me vs 1,2,4,5</a:t>
            </a:r>
            <a:endParaRPr lang="en-US" sz="54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The Iona Community 1987  reprinted under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4167869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you come and follow me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if I but call your name?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go where you don't know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never be the same?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let my love be shown,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let my name be known,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let my life be grown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in you and you in me?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2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you leave yourself behind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If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but call your name?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care for cruel and kind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never be the same?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risk the hostile stare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Should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life attract or scare?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let me answer prayer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and you in me?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3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you love the 'you' you hide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if I but call your name?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quell the fear inside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never be the same?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use the faith you've found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reshape the world around,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through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sight and touch and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sound in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and you in me?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42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Christ, your summons echoes true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when you but call my name.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Let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 turn and follow you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and never be the same.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02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company I'll go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where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love and footsteps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show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Thus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I'll move and live and grow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in you and you in me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lluminati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1525556" y="-3110"/>
            <a:ext cx="9142445" cy="68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4101" y="5334000"/>
            <a:ext cx="754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Prayer for Illumination</a:t>
            </a:r>
            <a:endParaRPr lang="en-CA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10200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Psalm 30</a:t>
            </a:r>
            <a:endParaRPr 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Psalm 30 | KJV Audio (With Text)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732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Road to Understanding: A Post-Easter Meditation (Luke 24:13-35) –  Worship Resources Interna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93" y="0"/>
            <a:ext cx="9844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95500" y="5663213"/>
            <a:ext cx="8001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Luke 24: 13-35 </a:t>
            </a:r>
            <a:endParaRPr 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0514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62400" y="152400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Music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Say</a:t>
            </a:r>
          </a:p>
        </p:txBody>
      </p:sp>
    </p:spTree>
    <p:extLst>
      <p:ext uri="{BB962C8B-B14F-4D97-AF65-F5344CB8AC3E}">
        <p14:creationId xmlns:p14="http://schemas.microsoft.com/office/powerpoint/2010/main" val="1742303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meeting 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The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St. Paul’s Ladies will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Thursday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8</a:t>
            </a:r>
            <a:r>
              <a:rPr lang="en-US" sz="6000" b="1" baseline="30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1:30pm in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60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Parlour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ladies are welcome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674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d On This Path Hymn Lyric Vid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ar Wars: Yoda | The Imperial Talke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1" r="28545"/>
          <a:stretch/>
        </p:blipFill>
        <p:spPr bwMode="auto">
          <a:xfrm>
            <a:off x="5410200" y="3733800"/>
            <a:ext cx="1032734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arth Vader -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1439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0800000" flipV="1">
            <a:off x="19050" y="5105400"/>
            <a:ext cx="12172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stellar" panose="020A0402060406010301" pitchFamily="18" charset="0"/>
                <a:ea typeface="Tahoma" panose="020B0604030504040204" pitchFamily="34" charset="0"/>
                <a:cs typeface="Tahoma" panose="020B0604030504040204" pitchFamily="34" charset="0"/>
              </a:rPr>
              <a:t>and on this path</a:t>
            </a:r>
            <a:endParaRPr lang="en-US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99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stellar" panose="020A0402060406010301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5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-152400"/>
            <a:ext cx="78486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VU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184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Walked Home at Close of Day</a:t>
            </a:r>
            <a:endParaRPr lang="en-US" sz="60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Words: copyright Iona Community reprinted under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16778811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we walked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close of day,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stranger joined us on our way.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heard us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speak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of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who’d gone,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we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stopped,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carried on.</a:t>
            </a:r>
          </a:p>
          <a:p>
            <a:pPr>
              <a:buNone/>
            </a:pP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3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wander further without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light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Please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stay with us this troubled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night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We’ve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shared the truth of how we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feel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 would like to share a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meal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83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sat to eat our simple spread,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watched the stranger take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bread;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as he said the blessing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prayer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knew that someone else was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there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33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stranger he; it was our eyes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Which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failed to see, in stranger’s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guise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 who, risen from the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dead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Met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when ready to be fed.</a:t>
            </a:r>
          </a:p>
          <a:p>
            <a:pPr>
              <a:buNone/>
            </a:pP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0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Hallelujah! Hallelujah!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Hallelujah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Hallelujah!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Mary and our sisters said,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 is risen from the dead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*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yers of the People — November 24, 2013 | New Beginnings Lutheran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12205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457200"/>
            <a:ext cx="86106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Prayers </a:t>
            </a:r>
            <a:r>
              <a:rPr lang="en-US" sz="5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the </a:t>
            </a: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People</a:t>
            </a:r>
          </a:p>
          <a:p>
            <a:pPr marL="0" indent="0" algn="ctr">
              <a:buNone/>
            </a:pPr>
            <a:endParaRPr lang="en-US" sz="4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One</a:t>
            </a:r>
            <a:r>
              <a:rPr lang="en-US" sz="4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In your great mercy,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  All: Hear </a:t>
            </a:r>
            <a:r>
              <a:rPr lang="en-US" sz="4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our prayers.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86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7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.com: CYTING The Lord&amp;#39;s Prayer Engraved Wallet Card Bible Verse  Wallet Insert Christian Jewelry Religious Gift (The Lord&amp;#39;s Prayer Wallet  Card) : Clothing, Shoes &amp;amp; Jewel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4607" r="3170" b="4857"/>
          <a:stretch/>
        </p:blipFill>
        <p:spPr bwMode="auto">
          <a:xfrm>
            <a:off x="965045" y="0"/>
            <a:ext cx="100611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21771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the ministry of St. Paul’s :</a:t>
            </a:r>
          </a:p>
          <a:p>
            <a:pPr marL="457200" indent="-457200">
              <a:buFontTx/>
              <a:buChar char="-"/>
            </a:pPr>
            <a:r>
              <a:rPr lang="en-US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PAR – ask us how to join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Canada Helps</a:t>
            </a:r>
          </a:p>
          <a:p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CA" sz="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for St. Paul’s Sussex</a:t>
            </a:r>
            <a:endParaRPr lang="en-CA" sz="4000" u="sng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e-transfer to </a:t>
            </a:r>
            <a:r>
              <a:rPr lang="en-CA" sz="4000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treasurerstpaulsucc1@gmail.com</a:t>
            </a:r>
            <a:r>
              <a:rPr lang="en-CA" sz="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 in collection plates </a:t>
            </a:r>
            <a:r>
              <a:rPr lang="en-CA" sz="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in the Narthex and near exit door</a:t>
            </a: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mail to</a:t>
            </a:r>
          </a:p>
          <a:p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CA" sz="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Morrison Avenue, Sussex, N.B.  </a:t>
            </a:r>
            <a:r>
              <a:rPr lang="es-CR" sz="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E4E 1P5</a:t>
            </a:r>
            <a:endParaRPr lang="en-CA" sz="4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office hours</a:t>
            </a:r>
            <a:endParaRPr lang="en-CA" sz="4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09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12192000" cy="3886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Congratulations </a:t>
            </a:r>
          </a:p>
          <a:p>
            <a:pPr marL="0" indent="0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To our volunteer of the year: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Maryanne </a:t>
            </a:r>
            <a:r>
              <a:rPr lang="en-US" sz="60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Verhoeven</a:t>
            </a:r>
            <a:endParaRPr lang="en-US" sz="6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New Star Wars book reveals what happened immediately after the Return of  the Jedi ending | GamesRadar+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1"/>
            <a:ext cx="311573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47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5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of Dedication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Gracious God, you have given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furnished it with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much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beauty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blessing. In Christ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yourself to us. So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offer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you a portion of what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received to share in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your kin(g)dom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 our energy and ability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purposes for the sake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Christ, our Risen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Lord.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823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81275" y="28575"/>
            <a:ext cx="960120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VU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166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Joy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Comes with the Dawn</a:t>
            </a:r>
            <a:endParaRPr lang="en-US" sz="60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Words, Music: Gordon Light 1985 reprinted under </a:t>
            </a:r>
            <a:r>
              <a:rPr lang="en-US" sz="11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725110</a:t>
            </a:r>
            <a:endParaRPr lang="en-US" sz="11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89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Joy comes with the dawn;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Joy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comes with the morning sun;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Joy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springs from the tomb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scatters the night with her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song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Joy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comes with the dawn.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4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Weeping may come;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Weeping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come in the night,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dark shadows cloud our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sight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Joy comes with the dawn;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Joy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comes with the morning sun;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Joy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springs from the tomb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scatters the night with her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song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Joy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comes with the dawn.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Sorrow will turn,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sorrow will turn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 song,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laughter make us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strong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Joy comes with the dawn;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Joy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comes with the morning sun;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Joy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springs from the tomb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scatters the night with her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song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Joy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comes with the dawn.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2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will rejoice,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rejoice, and give praise,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One who brings us grace.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Joy comes with the dawn;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Joy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comes with the morning sun;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Joy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springs from the tomb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scatters the night with her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song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Joy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comes with the dawn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*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34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Grad Sunday</a:t>
            </a:r>
          </a:p>
          <a:p>
            <a:pPr marL="0" indent="0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June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  Please let us know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if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have a family member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graduating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	school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college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university. 	Let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Lisa know or sign the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sheet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Narthex.</a:t>
            </a:r>
          </a:p>
        </p:txBody>
      </p:sp>
    </p:spTree>
    <p:extLst>
      <p:ext uri="{BB962C8B-B14F-4D97-AF65-F5344CB8AC3E}">
        <p14:creationId xmlns:p14="http://schemas.microsoft.com/office/powerpoint/2010/main" val="34088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1524000" y="1174880"/>
            <a:ext cx="9144000" cy="4508241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60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</a:t>
            </a:r>
          </a:p>
          <a:p>
            <a:pPr marL="0" indent="0" algn="ctr">
              <a:buNone/>
              <a:defRPr/>
            </a:pPr>
            <a:r>
              <a:rPr lang="en-US" sz="60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</a:t>
            </a:r>
          </a:p>
          <a:p>
            <a:pPr marL="0" indent="0" algn="ctr">
              <a:buNone/>
              <a:defRPr/>
            </a:pPr>
            <a:r>
              <a:rPr lang="en-US" sz="60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</a:t>
            </a:r>
          </a:p>
          <a:p>
            <a:pPr marL="0" indent="0" algn="ctr">
              <a:buNone/>
            </a:pPr>
            <a:endParaRPr lang="en-CA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CA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algn="ctr">
              <a:buNone/>
              <a:defRPr/>
            </a:pPr>
            <a:endParaRPr lang="en-CA" sz="4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0"/>
            <a:ext cx="99822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Sung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Benediction:</a:t>
            </a: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Celtic </a:t>
            </a:r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Alleluia</a:t>
            </a:r>
            <a:r>
              <a:rPr lang="en-US" sz="1000" dirty="0" smtClean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Anon </a:t>
            </a:r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1987 Reprinted under </a:t>
            </a:r>
            <a:r>
              <a:rPr lang="en-US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41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Al-le-lu-ia,  al-le-lu-ia</a:t>
            </a:r>
          </a:p>
          <a:p>
            <a:pPr marL="0" indent="0">
              <a:buNone/>
            </a:pPr>
            <a:r>
              <a:rPr lang="fi-FI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Al-le-lu-ia</a:t>
            </a: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</a:t>
            </a:r>
            <a:r>
              <a:rPr lang="fi-FI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al-le-lu-ia	*</a:t>
            </a:r>
            <a:endParaRPr lang="fi-FI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4551"/>
            <a:ext cx="9302579" cy="685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40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"/>
    </mc:Choice>
    <mc:Fallback xmlns="">
      <p:transition advClick="0" advTm="15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88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UCC 100</a:t>
            </a:r>
            <a:r>
              <a:rPr lang="en-US" sz="8800" u="sng" baseline="30000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88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anniversary</a:t>
            </a:r>
          </a:p>
          <a:p>
            <a:pPr marL="0" indent="0" algn="ctr">
              <a:buNone/>
            </a:pPr>
            <a:r>
              <a:rPr lang="en-US" sz="88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Fun Fact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Lisa Folkins</a:t>
            </a:r>
          </a:p>
        </p:txBody>
      </p:sp>
    </p:spTree>
    <p:extLst>
      <p:ext uri="{BB962C8B-B14F-4D97-AF65-F5344CB8AC3E}">
        <p14:creationId xmlns:p14="http://schemas.microsoft.com/office/powerpoint/2010/main" val="33520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88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Give Us a hand!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Hey Lisa! What’s this about?</a:t>
            </a:r>
          </a:p>
        </p:txBody>
      </p:sp>
    </p:spTree>
    <p:extLst>
      <p:ext uri="{BB962C8B-B14F-4D97-AF65-F5344CB8AC3E}">
        <p14:creationId xmlns:p14="http://schemas.microsoft.com/office/powerpoint/2010/main" val="19838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90622</TotalTime>
  <Words>1060</Words>
  <Application>Microsoft Office PowerPoint</Application>
  <PresentationFormat>Widescreen</PresentationFormat>
  <Paragraphs>355</Paragraphs>
  <Slides>62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Algerian</vt:lpstr>
      <vt:lpstr>Arial</vt:lpstr>
      <vt:lpstr>Bookman Old Style</vt:lpstr>
      <vt:lpstr>Brush Script MT</vt:lpstr>
      <vt:lpstr>Calibri</vt:lpstr>
      <vt:lpstr>Castellar</vt:lpstr>
      <vt:lpstr>Comic Sans MS</vt:lpstr>
      <vt:lpstr>Tahoma</vt:lpstr>
      <vt:lpstr>Times New Roman</vt:lpstr>
      <vt:lpstr>TC103367979990</vt:lpstr>
      <vt:lpstr>Easter Sunday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St. Paul’s  April 7th, 2013 2nd Sunday of Easter</dc:title>
  <dc:creator>Default</dc:creator>
  <cp:lastModifiedBy>User</cp:lastModifiedBy>
  <cp:revision>5493</cp:revision>
  <cp:lastPrinted>2025-04-24T16:39:56Z</cp:lastPrinted>
  <dcterms:created xsi:type="dcterms:W3CDTF">2013-04-04T17:06:11Z</dcterms:created>
  <dcterms:modified xsi:type="dcterms:W3CDTF">2025-05-01T16:36:53Z</dcterms:modified>
</cp:coreProperties>
</file>