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78"/>
  </p:notesMasterIdLst>
  <p:handoutMasterIdLst>
    <p:handoutMasterId r:id="rId79"/>
  </p:handoutMasterIdLst>
  <p:sldIdLst>
    <p:sldId id="7105" r:id="rId2"/>
    <p:sldId id="6358" r:id="rId3"/>
    <p:sldId id="7370" r:id="rId4"/>
    <p:sldId id="7401" r:id="rId5"/>
    <p:sldId id="7376" r:id="rId6"/>
    <p:sldId id="7400" r:id="rId7"/>
    <p:sldId id="7371" r:id="rId8"/>
    <p:sldId id="7305" r:id="rId9"/>
    <p:sldId id="7293" r:id="rId10"/>
    <p:sldId id="6319" r:id="rId11"/>
    <p:sldId id="3843" r:id="rId12"/>
    <p:sldId id="5285" r:id="rId13"/>
    <p:sldId id="5539" r:id="rId14"/>
    <p:sldId id="6541" r:id="rId15"/>
    <p:sldId id="6843" r:id="rId16"/>
    <p:sldId id="7337" r:id="rId17"/>
    <p:sldId id="7116" r:id="rId18"/>
    <p:sldId id="7254" r:id="rId19"/>
    <p:sldId id="7312" r:id="rId20"/>
    <p:sldId id="7057" r:id="rId21"/>
    <p:sldId id="7377" r:id="rId22"/>
    <p:sldId id="6673" r:id="rId23"/>
    <p:sldId id="6910" r:id="rId24"/>
    <p:sldId id="7338" r:id="rId25"/>
    <p:sldId id="7278" r:id="rId26"/>
    <p:sldId id="7279" r:id="rId27"/>
    <p:sldId id="7378" r:id="rId28"/>
    <p:sldId id="7379" r:id="rId29"/>
    <p:sldId id="7356" r:id="rId30"/>
    <p:sldId id="7281" r:id="rId31"/>
    <p:sldId id="6780" r:id="rId32"/>
    <p:sldId id="6764" r:id="rId33"/>
    <p:sldId id="7249" r:id="rId34"/>
    <p:sldId id="7282" r:id="rId35"/>
    <p:sldId id="7380" r:id="rId36"/>
    <p:sldId id="7359" r:id="rId37"/>
    <p:sldId id="7381" r:id="rId38"/>
    <p:sldId id="7358" r:id="rId39"/>
    <p:sldId id="7382" r:id="rId40"/>
    <p:sldId id="6387" r:id="rId41"/>
    <p:sldId id="7191" r:id="rId42"/>
    <p:sldId id="6819" r:id="rId43"/>
    <p:sldId id="7178" r:id="rId44"/>
    <p:sldId id="7086" r:id="rId45"/>
    <p:sldId id="7248" r:id="rId46"/>
    <p:sldId id="7238" r:id="rId47"/>
    <p:sldId id="7363" r:id="rId48"/>
    <p:sldId id="7384" r:id="rId49"/>
    <p:sldId id="7383" r:id="rId50"/>
    <p:sldId id="7385" r:id="rId51"/>
    <p:sldId id="7386" r:id="rId52"/>
    <p:sldId id="7395" r:id="rId53"/>
    <p:sldId id="7387" r:id="rId54"/>
    <p:sldId id="7388" r:id="rId55"/>
    <p:sldId id="7389" r:id="rId56"/>
    <p:sldId id="7390" r:id="rId57"/>
    <p:sldId id="7391" r:id="rId58"/>
    <p:sldId id="7392" r:id="rId59"/>
    <p:sldId id="7393" r:id="rId60"/>
    <p:sldId id="7394" r:id="rId61"/>
    <p:sldId id="6424" r:id="rId62"/>
    <p:sldId id="7149" r:id="rId63"/>
    <p:sldId id="7321" r:id="rId64"/>
    <p:sldId id="6877" r:id="rId65"/>
    <p:sldId id="6946" r:id="rId66"/>
    <p:sldId id="7364" r:id="rId67"/>
    <p:sldId id="7396" r:id="rId68"/>
    <p:sldId id="7261" r:id="rId69"/>
    <p:sldId id="7397" r:id="rId70"/>
    <p:sldId id="7290" r:id="rId71"/>
    <p:sldId id="7291" r:id="rId72"/>
    <p:sldId id="7398" r:id="rId73"/>
    <p:sldId id="7399" r:id="rId74"/>
    <p:sldId id="7289" r:id="rId75"/>
    <p:sldId id="6847" r:id="rId76"/>
    <p:sldId id="7204" r:id="rId77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9900"/>
    <a:srgbClr val="040509"/>
    <a:srgbClr val="9FD4FC"/>
    <a:srgbClr val="96D0FE"/>
    <a:srgbClr val="ADDBFF"/>
    <a:srgbClr val="9CD2FF"/>
    <a:srgbClr val="040301"/>
    <a:srgbClr val="00246E"/>
    <a:srgbClr val="00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4/17/2025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4/17/2025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9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3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85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79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15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14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73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51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34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29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18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20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783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7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657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25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262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81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066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610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81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94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98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09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466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865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3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45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598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792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58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355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571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557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677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19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292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883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516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61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330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830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489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808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986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468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090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477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3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47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April 20</a:t>
            </a:r>
            <a:r>
              <a:rPr lang="en-US" sz="54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0074"/>
            <a:ext cx="7924800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Easter Sunday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1524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“Christ is Risen! Christ is Risen Indeed</a:t>
            </a:r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Hallelujah!”</a:t>
            </a:r>
            <a:endParaRPr lang="en-US" sz="4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</a:t>
            </a:r>
          </a:p>
          <a:p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Christ is risen! </a:t>
            </a:r>
          </a:p>
          <a:p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Christ is risen, indeed!</a:t>
            </a:r>
          </a:p>
          <a:p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bread of life has broken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</a:t>
            </a: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death! Let no one go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hungry</a:t>
            </a:r>
          </a:p>
          <a:p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</a:t>
            </a: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  <a:p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Alleluia! Jesus is alive! Let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rejoice! 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Christ is risen, conquering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hate</a:t>
            </a:r>
          </a:p>
          <a:p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violence! Let the people of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</a:p>
          <a:p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</a:t>
            </a: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wholeness and healing.</a:t>
            </a:r>
          </a:p>
          <a:p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Alleluia! Let restoration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begin!</a:t>
            </a:r>
          </a:p>
          <a:p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kin(g)</a:t>
            </a:r>
            <a:r>
              <a:rPr lang="en-US" sz="5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God is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hand! </a:t>
            </a:r>
          </a:p>
          <a:p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join in the eternal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feast,</a:t>
            </a:r>
          </a:p>
          <a:p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</a:t>
            </a: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 overflows and the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despair</a:t>
            </a:r>
          </a:p>
          <a:p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life is vanquished by love. 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bread of life is risen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alive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Let us worship the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who</a:t>
            </a:r>
          </a:p>
          <a:p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now in compassion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414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VU #155 Jesus Christ Is risen Today  vs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1,2,4</a:t>
            </a:r>
          </a:p>
          <a:p>
            <a:pPr algn="ctr"/>
            <a:r>
              <a:rPr lang="en-US" sz="105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Domain. 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Christ is risen today,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triumphant holy day,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once, upon the cross,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suffer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redeem our loss.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59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Hymns of praise then let us sing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hallelujah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unto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Christ, our heavenly King,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allelujah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endured the cross and grave,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hallelujah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sinners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redeem and save.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53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rgbClr val="00B0F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solidFill>
                <a:srgbClr val="00B0F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rgbClr val="00B0F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the pains which he endured,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hallelujah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salvation have procured;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hallelujah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now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above the sky he's King,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hallelujah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angels ever sing.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Hallelujah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107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we to our God above,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praise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eternal as God's love;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praise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God, ye heavenly host,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hallelujah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praise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Son and Holy Ghost.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Hallelujah!	*</a:t>
            </a:r>
            <a:endParaRPr lang="en-US" sz="5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Spirit of the risen Christ,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dwell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 us as we sing,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pray,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rejoice in your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victory.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conquered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nothing can separate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So, with full hearts and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nourished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souls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day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extravagant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love. Let our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reflection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feast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prepared, where no one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left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hungry, and all are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our work in this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world bring the table of heaven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We pray this in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of life, who was born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town called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Bread.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Alleluia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Amen!</a:t>
            </a:r>
          </a:p>
        </p:txBody>
      </p:sp>
    </p:spTree>
    <p:extLst>
      <p:ext uri="{BB962C8B-B14F-4D97-AF65-F5344CB8AC3E}">
        <p14:creationId xmlns:p14="http://schemas.microsoft.com/office/powerpoint/2010/main" val="38213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Lenten Prayer of Confession:</a:t>
            </a:r>
          </a:p>
          <a:p>
            <a:pPr>
              <a:buNone/>
            </a:pP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Often … we have limited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</a:t>
            </a:r>
          </a:p>
          <a:p>
            <a:pPr>
              <a:buNone/>
            </a:pP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world.</a:t>
            </a:r>
          </a:p>
          <a:p>
            <a:pPr>
              <a:buNone/>
            </a:pP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Resurrected Christ, you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faced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depths of death and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suffering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emerged victorious. You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broken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 made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God’s good world. </a:t>
            </a:r>
          </a:p>
        </p:txBody>
      </p:sp>
    </p:spTree>
    <p:extLst>
      <p:ext uri="{BB962C8B-B14F-4D97-AF65-F5344CB8AC3E}">
        <p14:creationId xmlns:p14="http://schemas.microsoft.com/office/powerpoint/2010/main" val="10267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Yet, we confess that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forget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the final victory.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love for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taking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efforts and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magnifying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dramatic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change.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limited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expand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reach into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love and justice. </a:t>
            </a:r>
          </a:p>
        </p:txBody>
      </p:sp>
    </p:spTree>
    <p:extLst>
      <p:ext uri="{BB962C8B-B14F-4D97-AF65-F5344CB8AC3E}">
        <p14:creationId xmlns:p14="http://schemas.microsoft.com/office/powerpoint/2010/main" val="15947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good teacher,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showing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take what little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trust in your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abundance.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cling to our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scarcity,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doubting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what we offer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enough. </a:t>
            </a:r>
          </a:p>
        </p:txBody>
      </p:sp>
    </p:spTree>
    <p:extLst>
      <p:ext uri="{BB962C8B-B14F-4D97-AF65-F5344CB8AC3E}">
        <p14:creationId xmlns:p14="http://schemas.microsoft.com/office/powerpoint/2010/main" val="5709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Forgive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failing to believe you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efforts for the good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world. Forgive us,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of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 underestimating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ignoring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your work. </a:t>
            </a:r>
          </a:p>
        </p:txBody>
      </p:sp>
    </p:spTree>
    <p:extLst>
      <p:ext uri="{BB962C8B-B14F-4D97-AF65-F5344CB8AC3E}">
        <p14:creationId xmlns:p14="http://schemas.microsoft.com/office/powerpoint/2010/main" val="21839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Inspire us to dream boldly,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generously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act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faithfully,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trusting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your love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the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smallest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offering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a feast of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grace.</a:t>
            </a:r>
          </a:p>
        </p:txBody>
      </p:sp>
    </p:spTree>
    <p:extLst>
      <p:ext uri="{BB962C8B-B14F-4D97-AF65-F5344CB8AC3E}">
        <p14:creationId xmlns:p14="http://schemas.microsoft.com/office/powerpoint/2010/main" val="8149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B0F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Gardens!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Would you like to take care of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of the garden beds? Bob 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doesn’t want to be a box pig.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So, if you want one, please let him know or else he will do it.</a:t>
            </a:r>
          </a:p>
        </p:txBody>
      </p:sp>
    </p:spTree>
    <p:extLst>
      <p:ext uri="{BB962C8B-B14F-4D97-AF65-F5344CB8AC3E}">
        <p14:creationId xmlns:p14="http://schemas.microsoft.com/office/powerpoint/2010/main" val="17898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3855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offering of</a:t>
            </a: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Grace has no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0"/>
            <a:ext cx="12180278" cy="68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-76200" y="480506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and Have Breakfast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883" b="6130"/>
          <a:stretch/>
        </p:blipFill>
        <p:spPr>
          <a:xfrm>
            <a:off x="952500" y="11803"/>
            <a:ext cx="10287000" cy="68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121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Hey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Singing Alleluia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1,2,5</a:t>
            </a:r>
            <a:endParaRPr lang="en-US" sz="54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Music: Bruce Harding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Hey now! Singing hallelujah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Hey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now! The morning has come!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Hey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now! Singing hallelujah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tomb was empty at the rising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sun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loved people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made them friends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Hey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now, the tomb was empty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 to the children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women and men.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Hey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now, the tomb was empty</a:t>
            </a:r>
          </a:p>
        </p:txBody>
      </p:sp>
    </p:spTree>
    <p:extLst>
      <p:ext uri="{BB962C8B-B14F-4D97-AF65-F5344CB8AC3E}">
        <p14:creationId xmlns:p14="http://schemas.microsoft.com/office/powerpoint/2010/main" val="37702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Hey now! Singing hallelujah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Hey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now! The morning has come!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Hey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now! Singing hallelujah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tomb was empty at the rising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sun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healed people and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helped them be well.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Hey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now, the tomb was empty.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taught about God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stories he’d tell.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Hey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now, the tomb was empty.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Hey now! Singing hallelujah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Hey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now! The morning has come!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Hey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now! Singing hallelujah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tomb was empty at the rising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sun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loves people </a:t>
            </a:r>
            <a:endParaRPr lang="en-US" sz="54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lives a-gain!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Hey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now, the tomb was empty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Calls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disciples and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calls us his friends.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Hey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now, the tomb was empty</a:t>
            </a:r>
          </a:p>
        </p:txBody>
      </p:sp>
    </p:spTree>
    <p:extLst>
      <p:ext uri="{BB962C8B-B14F-4D97-AF65-F5344CB8AC3E}">
        <p14:creationId xmlns:p14="http://schemas.microsoft.com/office/powerpoint/2010/main" val="12890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Hey now! Singing hallelujah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Hey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now! The morning has come!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Hey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now! Singing hallelujah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tomb was empty at the rising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sun.		*</a:t>
            </a:r>
            <a:endParaRPr lang="en-US" sz="5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B0F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Spring Luncheon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Spring luncheon takeout is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9</a:t>
            </a:r>
            <a:r>
              <a:rPr lang="en-US" sz="6000" b="1" baseline="30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Orders can be place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calling the office this week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next </a:t>
            </a:r>
            <a:r>
              <a:rPr lang="en-US" sz="60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T,W,Th</a:t>
            </a: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9:30 – 3:00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is $10.</a:t>
            </a:r>
          </a:p>
        </p:txBody>
      </p:sp>
    </p:spTree>
    <p:extLst>
      <p:ext uri="{BB962C8B-B14F-4D97-AF65-F5344CB8AC3E}">
        <p14:creationId xmlns:p14="http://schemas.microsoft.com/office/powerpoint/2010/main" val="37553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seeing believing? – A reflection on the Easter Sunday morning Gospel-  John 20: 1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"/>
            <a:ext cx="12192000" cy="70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1020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20:11-18</a:t>
            </a:r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21: 1-17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457200"/>
            <a:ext cx="86106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the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People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lang="en-US" sz="4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4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Alleluia!</a:t>
            </a:r>
            <a:endParaRPr lang="en-US" sz="4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All</a:t>
            </a:r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Let creation be </a:t>
            </a:r>
            <a:r>
              <a:rPr lang="en-US" sz="4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healed </a:t>
            </a:r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the bread of life</a:t>
            </a:r>
            <a:r>
              <a:rPr lang="en-US" sz="4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One: </a:t>
            </a:r>
            <a:r>
              <a:rPr lang="en-US" sz="48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…together </a:t>
            </a:r>
            <a:r>
              <a:rPr lang="en-US" sz="4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pray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All: Alleluia! Amen.</a:t>
            </a:r>
            <a:r>
              <a:rPr lang="en-US" sz="4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A Joyous Alleluia </a:t>
            </a:r>
            <a:endParaRPr lang="en-US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9050" y="4282673"/>
            <a:ext cx="12172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Bread for 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feasting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stellar" panose="020A0402060406010301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Artisanal Sourdough Lo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1" y="0"/>
            <a:ext cx="12192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#48  Jump For Joy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Bruce Harding.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167788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feel you near me God,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feel you near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you’re with me God,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you here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feel you near me God,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feel you near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you’re with me God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Heaven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here.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I’ll jump for joy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Al-le-</a:t>
            </a:r>
            <a:r>
              <a:rPr lang="en-US" sz="5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5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Jump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joy for you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jump for joy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Al-le-</a:t>
            </a:r>
            <a:r>
              <a:rPr lang="en-US" sz="5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5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Jump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joy for you.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feel you loving me,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you care God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you’re loving me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everywhere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feel you loving me,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you care God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you’re loving me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you’re there. 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I’ll jump for joy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Al-le-</a:t>
            </a:r>
            <a:r>
              <a:rPr lang="en-US" sz="5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5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Jump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joy for you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jump for joy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Al-le-</a:t>
            </a:r>
            <a:r>
              <a:rPr lang="en-US" sz="5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5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Jump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joy for you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B0F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Spring Luncheon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you are paying by e-transfer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do so by May 1</a:t>
            </a:r>
            <a:r>
              <a:rPr lang="en-US" sz="6000" b="1" baseline="30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 what you are ordering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5532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COMMUNION</a:t>
            </a:r>
            <a:endParaRPr lang="en-US" sz="5400" b="1" u="sng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Invitation to the Table:</a:t>
            </a:r>
          </a:p>
          <a:p>
            <a:pPr>
              <a:buNone/>
            </a:pPr>
            <a:endParaRPr lang="en-US" sz="5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Great Thanksgiving 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God be with you.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All: And also with you.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Lift up your hearts.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All: We lift them to God.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626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give thanks to God.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It is good to give God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praise.</a:t>
            </a:r>
          </a:p>
          <a:p>
            <a:pPr>
              <a:buNone/>
            </a:pP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One: Risen Christ, bread of life… Let </a:t>
            </a:r>
          </a:p>
          <a:p>
            <a:pPr>
              <a:buNone/>
            </a:pP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proclaim the mystery of faith:</a:t>
            </a:r>
          </a:p>
          <a:p>
            <a:pPr>
              <a:buNone/>
            </a:pP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Christ has died, Christ is risen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will come again.</a:t>
            </a:r>
          </a:p>
          <a:p>
            <a:pPr>
              <a:buNone/>
            </a:pP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Holy God, you nourish … Amen.</a:t>
            </a:r>
            <a:endParaRPr lang="en-US" sz="54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US" sz="44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 by Claire Turner</a:t>
            </a:r>
            <a:endParaRPr lang="en-US" sz="7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of Remembrance:</a:t>
            </a:r>
          </a:p>
          <a:p>
            <a:pPr>
              <a:buNone/>
            </a:pPr>
            <a:endParaRPr lang="en-US" sz="54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Distribution of the Elements: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endParaRPr lang="en-US" sz="5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8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VU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466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 This Bread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Bruce Harding. reprinted under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4172839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 this bread, drink this cup;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me and never be hungry.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Eat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bread, drink this cup;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Trust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me and you will not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thirst.	*</a:t>
            </a:r>
            <a:endParaRPr lang="en-US" sz="5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VU #467 One Bread One Body. </a:t>
            </a:r>
            <a:r>
              <a:rPr lang="en-US" sz="28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Refrain only</a:t>
            </a:r>
            <a:r>
              <a:rPr lang="en-US" sz="28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Bruce 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Harding. reprinted under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1455999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bread, one body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Lord of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 of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blessing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we bless;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we, through many,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throughout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earth,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one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one Lord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4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Following Communion: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Loving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faithful God, we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this sacred meal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of the bread of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life,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broken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whole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 us and filled us with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resurrection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Alleluia! </a:t>
            </a:r>
          </a:p>
        </p:txBody>
      </p:sp>
    </p:spTree>
    <p:extLst>
      <p:ext uri="{BB962C8B-B14F-4D97-AF65-F5344CB8AC3E}">
        <p14:creationId xmlns:p14="http://schemas.microsoft.com/office/powerpoint/2010/main" val="160306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leave this table, may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carry the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of life into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bringing comfort to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hurting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food to the hungry,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hopeless. </a:t>
            </a:r>
          </a:p>
        </p:txBody>
      </p:sp>
    </p:spTree>
    <p:extLst>
      <p:ext uri="{BB962C8B-B14F-4D97-AF65-F5344CB8AC3E}">
        <p14:creationId xmlns:p14="http://schemas.microsoft.com/office/powerpoint/2010/main" val="12979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-15240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B0F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Plant sale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year, the plant sale will be held on Saturday, May 31. If you have any 6”, 8” or ½ gallon pots to spare, please drop them off over the next couple of weeks. Thank you.</a:t>
            </a:r>
          </a:p>
        </p:txBody>
      </p:sp>
    </p:spTree>
    <p:extLst>
      <p:ext uri="{BB962C8B-B14F-4D97-AF65-F5344CB8AC3E}">
        <p14:creationId xmlns:p14="http://schemas.microsoft.com/office/powerpoint/2010/main" val="32063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Strengthen us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serve as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faithful disciples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proclaiming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mercy, and peace to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soul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encounter.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Amen.</a:t>
            </a:r>
            <a:endParaRPr lang="en-US" sz="5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 God, we bring to you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offerings with the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abandon that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inspired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jump into the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 to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greet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Jesus. </a:t>
            </a: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our generosity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flow from the joy of knowing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of life has come to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restore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to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wholeness.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gifts to nourish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communities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satisfy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hunger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our world.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Amen.</a:t>
            </a:r>
            <a:endParaRPr lang="en-US" sz="5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1275" y="28575"/>
            <a:ext cx="96012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VU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175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Day That God Has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</a:t>
            </a:r>
          </a:p>
          <a:p>
            <a:pPr algn="ctr"/>
            <a:r>
              <a:rPr lang="en-US" sz="11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Lynn Bauman 2000, Music: Linnea Good 2003 reprinted under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day that God has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made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Rejoice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Rejoice, and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exceeding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glad!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day that God has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made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Rejoice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Rejoice! Hallelujah!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has conquered death at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last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left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tomb that held him fast!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Gone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sorrow, gone the night,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dawns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morning clear and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bright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day that God has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made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Rejoice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Rejoice, and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exceeding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glad!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day that God has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made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Rejoice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Rejoice! Hallelujah!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lives who once was dead,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lives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forever, as he said!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Risen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our </a:t>
            </a:r>
            <a:r>
              <a:rPr lang="en-US" sz="5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King;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gladness let us sing!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22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day that God has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made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Rejoice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Rejoice, and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exceeding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glad!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day that God has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made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Rejoice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Rejoice! Hallelujah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	*</a:t>
            </a:r>
            <a:endParaRPr lang="en-US" sz="5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rgbClr val="00B0F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Join US!!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considering or wanting to transfer your membership from another church to ours, or to be confirmed as a member of St. Paul’s see our delightful minister to discuss the possibilities!</a:t>
            </a:r>
          </a:p>
          <a:p>
            <a:pPr marL="0" indent="0" algn="ctr">
              <a:buNone/>
            </a:pPr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Affirmation of Faith</a:t>
            </a:r>
            <a:endParaRPr lang="en-US" sz="5400" b="1" u="sng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manger in a town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Bread, Jesus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 to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God’s love. We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lived a fully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life.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chose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take on our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weakness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remained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faithful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until the very end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believe Jesus was and is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bread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life, broken for all,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 in resurrection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table is set for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there will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be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enough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We believe the bread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compels us to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 have the spiritual, </a:t>
            </a:r>
          </a:p>
        </p:txBody>
      </p:sp>
    </p:spTree>
    <p:extLst>
      <p:ext uri="{BB962C8B-B14F-4D97-AF65-F5344CB8AC3E}">
        <p14:creationId xmlns:p14="http://schemas.microsoft.com/office/powerpoint/2010/main" val="5809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emotional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nourishment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need.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is risen,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 is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defeated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no one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from the love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joy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surround us today and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We believe in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renewal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things. </a:t>
            </a:r>
          </a:p>
        </p:txBody>
      </p:sp>
    </p:spTree>
    <p:extLst>
      <p:ext uri="{BB962C8B-B14F-4D97-AF65-F5344CB8AC3E}">
        <p14:creationId xmlns:p14="http://schemas.microsoft.com/office/powerpoint/2010/main" val="15149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now, the bread of life is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healing and restoring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broken. We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 we will all gather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table, united in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joy,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 for all people.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Alleluia!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99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Benediction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VU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#958 Halle </a:t>
            </a:r>
            <a:r>
              <a:rPr lang="en-US" sz="5400" b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</a:t>
            </a:r>
            <a:endParaRPr lang="en-US" sz="54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Anon 1987 Reprinted 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Halle, halle, halle – lujah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</a:t>
            </a:r>
            <a:r>
              <a:rPr lang="fi-FI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halle, halle – lujah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</a:t>
            </a:r>
            <a:r>
              <a:rPr lang="fi-FI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halle, halle – lujah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fi-FI" sz="5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i-FI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hallelujah.	*</a:t>
            </a:r>
            <a:endParaRPr lang="fi-FI" sz="5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u="sng" dirty="0" smtClean="0">
                <a:solidFill>
                  <a:srgbClr val="00B0F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UCC 100</a:t>
            </a:r>
            <a:r>
              <a:rPr lang="en-US" sz="8800" u="sng" baseline="30000" dirty="0" smtClean="0">
                <a:solidFill>
                  <a:srgbClr val="00B0F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8800" u="sng" dirty="0" smtClean="0">
                <a:solidFill>
                  <a:srgbClr val="00B0F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anniversary</a:t>
            </a:r>
          </a:p>
          <a:p>
            <a:pPr marL="0" indent="0" algn="ctr">
              <a:buNone/>
            </a:pPr>
            <a:r>
              <a:rPr lang="en-US" sz="8800" u="sng" dirty="0" smtClean="0">
                <a:solidFill>
                  <a:srgbClr val="00B0F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Fun Fact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Lisa Folkins</a:t>
            </a:r>
          </a:p>
        </p:txBody>
      </p:sp>
    </p:spTree>
    <p:extLst>
      <p:ext uri="{BB962C8B-B14F-4D97-AF65-F5344CB8AC3E}">
        <p14:creationId xmlns:p14="http://schemas.microsoft.com/office/powerpoint/2010/main" val="1424409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00B0F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solidFill>
                  <a:srgbClr val="00B0F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90059</TotalTime>
  <Words>2302</Words>
  <Application>Microsoft Office PowerPoint</Application>
  <PresentationFormat>Widescreen</PresentationFormat>
  <Paragraphs>502</Paragraphs>
  <Slides>76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Algerian</vt:lpstr>
      <vt:lpstr>Arial</vt:lpstr>
      <vt:lpstr>Brush Script MT</vt:lpstr>
      <vt:lpstr>Calibri</vt:lpstr>
      <vt:lpstr>Castellar</vt:lpstr>
      <vt:lpstr>Tahoma</vt:lpstr>
      <vt:lpstr>Times New Roman</vt:lpstr>
      <vt:lpstr>TC103367979990</vt:lpstr>
      <vt:lpstr>Easter Sunday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5461</cp:revision>
  <cp:lastPrinted>2025-03-13T13:44:53Z</cp:lastPrinted>
  <dcterms:created xsi:type="dcterms:W3CDTF">2013-04-04T17:06:11Z</dcterms:created>
  <dcterms:modified xsi:type="dcterms:W3CDTF">2025-04-17T14:31:27Z</dcterms:modified>
</cp:coreProperties>
</file>