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body>
    <w:p w14:paraId="78A674E4" w14:textId="77777777" w:rsidR="00286ACC" w:rsidRPr="000500F7" w:rsidRDefault="00286ACC" w:rsidP="00286ACC">
      <w:pPr>
        <w:widowControl w:val="0"/>
        <w:tabs>
          <w:tab w:val="left" w:pos="900"/>
          <w:tab w:val="left" w:pos="1080"/>
        </w:tabs>
        <w:suppressAutoHyphens/>
        <w:autoSpaceDN w:val="0"/>
        <w:spacing w:after="0" w:line="240" w:lineRule="auto"/>
        <w:jc w:val="center"/>
        <w:textAlignment w:val="baseline"/>
        <w:outlineLvl w:val="0"/>
        <w:rPr>
          <w:rFonts w:ascii="Tahoma" w:eastAsia="SimSun" w:hAnsi="Tahoma" w:cs="Tahoma"/>
          <w:b/>
          <w:bCs/>
          <w:kern w:val="3"/>
          <w:sz w:val="24"/>
          <w:szCs w:val="24"/>
          <w:lang w:eastAsia="zh-CN" w:bidi="hi-IN"/>
        </w:rPr>
      </w:pPr>
      <w:r w:rsidRPr="000500F7">
        <w:rPr>
          <w:rFonts w:ascii="Times New Roman" w:eastAsia="SimSun" w:hAnsi="Times New Roman" w:cs="Arial"/>
          <w:noProof/>
          <w:kern w:val="3"/>
          <w:sz w:val="24"/>
          <w:szCs w:val="24"/>
          <w:lang w:eastAsia="en-CA"/>
        </w:rPr>
        <w:drawing>
          <wp:anchor distT="0" distB="0" distL="114300" distR="114300" simplePos="0" relativeHeight="251659264" behindDoc="0" locked="0" layoutInCell="1" allowOverlap="1" wp14:anchorId="3634F8EA" wp14:editId="293E0745">
            <wp:simplePos x="0" y="0"/>
            <wp:positionH relativeFrom="margin">
              <wp:align>left</wp:align>
            </wp:positionH>
            <wp:positionV relativeFrom="margin">
              <wp:align>top</wp:align>
            </wp:positionV>
            <wp:extent cx="914400" cy="1420495"/>
            <wp:effectExtent l="0" t="0" r="0" b="8255"/>
            <wp:wrapSquare wrapText="bothSides"/>
            <wp:docPr id="1" name="Picture 1" descr="C:\Users\Public\Documents\Common Cup\Documents\Worship\UC Crest 2013.jpg"/>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descr="C:\Users\Public\Documents\Common Cup\Documents\Worship\UC Crest 2013.jpg"/>
                    <pic:cNvPicPr>
                      <a:picLocks noChangeAspect="1" noChangeArrowheads="1"/>
                    </pic:cNvPicPr>
                  </pic:nvPicPr>
                  <pic:blipFill>
                    <a:blip r:embed="rId8" cstate="print">
                      <a:extLst>
                        <a:ext uri="{28A0092B-C50C-407E-A947-70E740481C1C}">
                          <a14:useLocalDpi xmlns:a14="http://schemas.microsoft.com/office/drawing/2010/main" val="0"/>
                        </a:ext>
                      </a:extLst>
                    </a:blip>
                    <a:srcRect/>
                    <a:stretch>
                      <a:fillRect/>
                    </a:stretch>
                  </pic:blipFill>
                  <pic:spPr bwMode="auto">
                    <a:xfrm>
                      <a:off x="0" y="0"/>
                      <a:ext cx="914400" cy="1420495"/>
                    </a:xfrm>
                    <a:prstGeom prst="rect">
                      <a:avLst/>
                    </a:prstGeom>
                    <a:noFill/>
                    <a:ln>
                      <a:noFill/>
                    </a:ln>
                  </pic:spPr>
                </pic:pic>
              </a:graphicData>
            </a:graphic>
            <wp14:sizeRelH relativeFrom="page">
              <wp14:pctWidth>0</wp14:pctWidth>
            </wp14:sizeRelH>
            <wp14:sizeRelV relativeFrom="page">
              <wp14:pctHeight>0</wp14:pctHeight>
            </wp14:sizeRelV>
          </wp:anchor>
        </w:drawing>
      </w:r>
      <w:r w:rsidRPr="000500F7">
        <w:rPr>
          <w:rFonts w:ascii="Tahoma" w:eastAsia="SimSun" w:hAnsi="Tahoma" w:cs="Tahoma"/>
          <w:b/>
          <w:bCs/>
          <w:kern w:val="3"/>
          <w:sz w:val="24"/>
          <w:szCs w:val="24"/>
          <w:lang w:eastAsia="zh-CN" w:bidi="hi-IN"/>
        </w:rPr>
        <w:t xml:space="preserve">ST. PAUL’S </w:t>
      </w:r>
    </w:p>
    <w:p w14:paraId="24DF4272" w14:textId="77777777" w:rsidR="00286ACC" w:rsidRPr="000500F7" w:rsidRDefault="00286ACC" w:rsidP="00286ACC">
      <w:pPr>
        <w:widowControl w:val="0"/>
        <w:tabs>
          <w:tab w:val="left" w:pos="900"/>
          <w:tab w:val="left" w:pos="1080"/>
        </w:tabs>
        <w:suppressAutoHyphens/>
        <w:autoSpaceDN w:val="0"/>
        <w:spacing w:after="0" w:line="240" w:lineRule="auto"/>
        <w:jc w:val="center"/>
        <w:textAlignment w:val="baseline"/>
        <w:outlineLvl w:val="0"/>
        <w:rPr>
          <w:rFonts w:ascii="Tahoma" w:eastAsia="SimSun" w:hAnsi="Tahoma" w:cs="Tahoma"/>
          <w:b/>
          <w:bCs/>
          <w:kern w:val="3"/>
          <w:sz w:val="24"/>
          <w:szCs w:val="24"/>
          <w:lang w:eastAsia="zh-CN" w:bidi="hi-IN"/>
        </w:rPr>
      </w:pPr>
      <w:r w:rsidRPr="000500F7">
        <w:rPr>
          <w:rFonts w:ascii="Tahoma" w:eastAsia="SimSun" w:hAnsi="Tahoma" w:cs="Tahoma"/>
          <w:b/>
          <w:bCs/>
          <w:kern w:val="3"/>
          <w:sz w:val="24"/>
          <w:szCs w:val="24"/>
          <w:lang w:eastAsia="zh-CN" w:bidi="hi-IN"/>
        </w:rPr>
        <w:t>UNITED CHURCH</w:t>
      </w:r>
    </w:p>
    <w:p w14:paraId="2404CD62" w14:textId="77777777" w:rsidR="00286ACC" w:rsidRPr="000500F7" w:rsidRDefault="00286ACC" w:rsidP="00286ACC">
      <w:pPr>
        <w:widowControl w:val="0"/>
        <w:suppressAutoHyphens/>
        <w:spacing w:after="0" w:line="240" w:lineRule="auto"/>
        <w:jc w:val="center"/>
        <w:textAlignment w:val="baseline"/>
        <w:rPr>
          <w:rFonts w:ascii="Tahoma" w:eastAsia="SimSun" w:hAnsi="Tahoma" w:cs="Tahoma"/>
          <w:sz w:val="18"/>
          <w:szCs w:val="18"/>
          <w:lang w:val="es-CR" w:eastAsia="zh-CN" w:bidi="hi-IN"/>
        </w:rPr>
      </w:pPr>
      <w:r w:rsidRPr="000500F7">
        <w:rPr>
          <w:rFonts w:ascii="Tahoma" w:eastAsia="SimSun" w:hAnsi="Tahoma" w:cs="Tahoma"/>
          <w:sz w:val="18"/>
          <w:szCs w:val="18"/>
          <w:lang w:eastAsia="zh-CN" w:bidi="hi-IN"/>
        </w:rPr>
        <w:t xml:space="preserve">4 Morrison Avenue, Sussex, N.B.  </w:t>
      </w:r>
      <w:r w:rsidRPr="000500F7">
        <w:rPr>
          <w:rFonts w:ascii="Tahoma" w:eastAsia="SimSun" w:hAnsi="Tahoma" w:cs="Tahoma"/>
          <w:sz w:val="18"/>
          <w:szCs w:val="18"/>
          <w:lang w:val="es-CR" w:eastAsia="zh-CN" w:bidi="hi-IN"/>
        </w:rPr>
        <w:t xml:space="preserve">E4E 1P5   </w:t>
      </w:r>
    </w:p>
    <w:p w14:paraId="6747E464" w14:textId="77777777" w:rsidR="00286ACC" w:rsidRPr="000500F7" w:rsidRDefault="00286ACC" w:rsidP="00286ACC">
      <w:pPr>
        <w:widowControl w:val="0"/>
        <w:tabs>
          <w:tab w:val="center" w:pos="3420"/>
        </w:tabs>
        <w:suppressAutoHyphens/>
        <w:spacing w:after="0" w:line="240" w:lineRule="auto"/>
        <w:jc w:val="center"/>
        <w:textAlignment w:val="baseline"/>
        <w:rPr>
          <w:rFonts w:ascii="Tahoma" w:eastAsia="Tahoma" w:hAnsi="Tahoma" w:cs="Tahoma"/>
          <w:color w:val="0000FF"/>
          <w:sz w:val="18"/>
          <w:szCs w:val="18"/>
          <w:u w:val="single" w:color="0000FF"/>
          <w:lang w:val="es-CR" w:eastAsia="zh-CN" w:bidi="hi-IN"/>
        </w:rPr>
      </w:pPr>
      <w:r w:rsidRPr="000500F7">
        <w:rPr>
          <w:rFonts w:ascii="Tahoma" w:eastAsia="SimSun" w:hAnsi="Tahoma" w:cs="Tahoma"/>
          <w:sz w:val="18"/>
          <w:szCs w:val="18"/>
          <w:lang w:val="es-CR" w:eastAsia="zh-CN" w:bidi="hi-IN"/>
        </w:rPr>
        <w:t xml:space="preserve">Phone: 506-432-1114   Email: </w:t>
      </w:r>
      <w:hyperlink r:id="rId9" w:history="1">
        <w:r w:rsidRPr="000500F7">
          <w:rPr>
            <w:rFonts w:ascii="Tahoma" w:eastAsia="Tahoma" w:hAnsi="Tahoma" w:cs="Tahoma"/>
            <w:color w:val="0000FF"/>
            <w:sz w:val="18"/>
            <w:szCs w:val="18"/>
            <w:u w:val="single" w:color="0000FF"/>
            <w:lang w:val="es-CR" w:eastAsia="zh-CN" w:bidi="hi-IN"/>
          </w:rPr>
          <w:t>stpaulsunitedsussex@rogers.com</w:t>
        </w:r>
      </w:hyperlink>
    </w:p>
    <w:p w14:paraId="4C11CE95" w14:textId="77777777" w:rsidR="00286ACC" w:rsidRPr="000500F7" w:rsidRDefault="00286ACC" w:rsidP="00286ACC">
      <w:pPr>
        <w:widowControl w:val="0"/>
        <w:tabs>
          <w:tab w:val="center" w:pos="3420"/>
        </w:tabs>
        <w:suppressAutoHyphens/>
        <w:spacing w:after="0" w:line="240" w:lineRule="auto"/>
        <w:jc w:val="center"/>
        <w:textAlignment w:val="baseline"/>
        <w:rPr>
          <w:rFonts w:ascii="Tahoma" w:eastAsia="SimSun" w:hAnsi="Tahoma" w:cs="Tahoma"/>
          <w:sz w:val="18"/>
          <w:szCs w:val="18"/>
          <w:lang w:eastAsia="zh-CN" w:bidi="hi-IN"/>
        </w:rPr>
      </w:pPr>
      <w:r w:rsidRPr="000500F7">
        <w:rPr>
          <w:rFonts w:ascii="Tahoma" w:eastAsia="SimSun" w:hAnsi="Tahoma" w:cs="Tahoma"/>
          <w:sz w:val="18"/>
          <w:szCs w:val="18"/>
          <w:lang w:eastAsia="zh-CN" w:bidi="hi-IN"/>
        </w:rPr>
        <w:t xml:space="preserve">Minister: Rev. Jennifer Brown </w:t>
      </w:r>
      <w:hyperlink r:id="rId10" w:history="1">
        <w:r w:rsidRPr="000500F7">
          <w:rPr>
            <w:rFonts w:ascii="Tahoma" w:eastAsia="SimSun" w:hAnsi="Tahoma" w:cs="Tahoma"/>
            <w:color w:val="0000FF"/>
            <w:sz w:val="18"/>
            <w:szCs w:val="18"/>
            <w:u w:val="single"/>
            <w:lang w:eastAsia="zh-CN" w:bidi="hi-IN"/>
          </w:rPr>
          <w:t>ministerstpaulsucc@gmail.com</w:t>
        </w:r>
      </w:hyperlink>
      <w:r w:rsidRPr="000500F7">
        <w:rPr>
          <w:rFonts w:ascii="Tahoma" w:eastAsia="SimSun" w:hAnsi="Tahoma" w:cs="Tahoma"/>
          <w:sz w:val="18"/>
          <w:szCs w:val="18"/>
          <w:lang w:eastAsia="zh-CN" w:bidi="hi-IN"/>
        </w:rPr>
        <w:t xml:space="preserve"> </w:t>
      </w:r>
    </w:p>
    <w:p w14:paraId="622F0670" w14:textId="77777777" w:rsidR="00286ACC" w:rsidRPr="000500F7" w:rsidRDefault="00286ACC" w:rsidP="00286ACC">
      <w:pPr>
        <w:widowControl w:val="0"/>
        <w:tabs>
          <w:tab w:val="center" w:pos="3420"/>
        </w:tabs>
        <w:suppressAutoHyphens/>
        <w:spacing w:after="0" w:line="240" w:lineRule="auto"/>
        <w:jc w:val="center"/>
        <w:textAlignment w:val="baseline"/>
        <w:rPr>
          <w:rFonts w:ascii="Tahoma" w:eastAsia="Tahoma" w:hAnsi="Tahoma" w:cs="Tahoma"/>
          <w:sz w:val="18"/>
          <w:szCs w:val="18"/>
          <w:lang w:eastAsia="zh-CN" w:bidi="hi-IN"/>
        </w:rPr>
      </w:pPr>
      <w:r w:rsidRPr="000500F7">
        <w:rPr>
          <w:rFonts w:ascii="Tahoma" w:eastAsia="SimSun" w:hAnsi="Tahoma" w:cs="Tahoma"/>
          <w:sz w:val="18"/>
          <w:szCs w:val="18"/>
          <w:lang w:eastAsia="zh-CN" w:bidi="hi-IN"/>
        </w:rPr>
        <w:t>506-612-0543 or 506-756-3340</w:t>
      </w:r>
    </w:p>
    <w:p w14:paraId="4116EE80" w14:textId="77777777" w:rsidR="00286ACC" w:rsidRPr="000500F7" w:rsidRDefault="00286ACC" w:rsidP="00286ACC">
      <w:pPr>
        <w:widowControl w:val="0"/>
        <w:tabs>
          <w:tab w:val="center" w:pos="3420"/>
        </w:tabs>
        <w:suppressAutoHyphens/>
        <w:spacing w:after="0" w:line="240" w:lineRule="auto"/>
        <w:jc w:val="center"/>
        <w:textAlignment w:val="baseline"/>
        <w:rPr>
          <w:rFonts w:ascii="Tahoma" w:eastAsia="Tahoma" w:hAnsi="Tahoma" w:cs="Tahoma"/>
          <w:sz w:val="18"/>
          <w:szCs w:val="18"/>
          <w:lang w:eastAsia="zh-CN" w:bidi="hi-IN"/>
        </w:rPr>
      </w:pPr>
      <w:r w:rsidRPr="000500F7">
        <w:rPr>
          <w:rFonts w:ascii="Tahoma" w:eastAsia="SimSun" w:hAnsi="Tahoma" w:cs="Tahoma"/>
          <w:sz w:val="18"/>
          <w:szCs w:val="18"/>
          <w:lang w:eastAsia="zh-CN" w:bidi="hi-IN"/>
        </w:rPr>
        <w:t>Director of Music - Karen Gallagher      Choir Director - Mary Lea Stafford</w:t>
      </w:r>
    </w:p>
    <w:p w14:paraId="27C868FC" w14:textId="77777777" w:rsidR="00286ACC" w:rsidRPr="000500F7" w:rsidRDefault="00286ACC" w:rsidP="00286ACC">
      <w:pPr>
        <w:widowControl w:val="0"/>
        <w:pBdr>
          <w:bottom w:val="single" w:sz="12" w:space="0" w:color="00000A"/>
        </w:pBdr>
        <w:suppressAutoHyphens/>
        <w:spacing w:after="0" w:line="240" w:lineRule="auto"/>
        <w:jc w:val="center"/>
        <w:textAlignment w:val="baseline"/>
        <w:rPr>
          <w:rFonts w:ascii="Tahoma" w:eastAsia="SimSun" w:hAnsi="Tahoma" w:cs="Tahoma"/>
          <w:sz w:val="18"/>
          <w:szCs w:val="18"/>
          <w:lang w:eastAsia="zh-CN" w:bidi="hi-IN"/>
        </w:rPr>
      </w:pPr>
      <w:r w:rsidRPr="000500F7">
        <w:rPr>
          <w:rFonts w:ascii="Tahoma" w:eastAsia="SimSun" w:hAnsi="Tahoma" w:cs="Tahoma"/>
          <w:sz w:val="18"/>
          <w:szCs w:val="18"/>
          <w:lang w:eastAsia="zh-CN" w:bidi="hi-IN"/>
        </w:rPr>
        <w:t>Office Administrator – Al Brown        Custodian – Marty Adair</w:t>
      </w:r>
    </w:p>
    <w:p w14:paraId="4E706622" w14:textId="77777777" w:rsidR="00286ACC" w:rsidRPr="000500F7" w:rsidRDefault="00286ACC" w:rsidP="00286ACC">
      <w:pPr>
        <w:widowControl w:val="0"/>
        <w:pBdr>
          <w:bottom w:val="single" w:sz="12" w:space="0" w:color="00000A"/>
        </w:pBdr>
        <w:suppressAutoHyphens/>
        <w:spacing w:after="0" w:line="240" w:lineRule="auto"/>
        <w:jc w:val="center"/>
        <w:textAlignment w:val="baseline"/>
        <w:rPr>
          <w:rFonts w:ascii="Tahoma" w:eastAsia="SimSun" w:hAnsi="Tahoma" w:cs="Tahoma"/>
          <w:sz w:val="18"/>
          <w:szCs w:val="18"/>
          <w:lang w:eastAsia="zh-CN" w:bidi="hi-IN"/>
        </w:rPr>
      </w:pPr>
      <w:r w:rsidRPr="000500F7">
        <w:rPr>
          <w:rFonts w:ascii="Tahoma" w:eastAsia="SimSun" w:hAnsi="Tahoma" w:cs="Tahoma"/>
          <w:sz w:val="18"/>
          <w:szCs w:val="18"/>
          <w:lang w:eastAsia="zh-CN" w:bidi="hi-IN"/>
        </w:rPr>
        <w:t xml:space="preserve">Treasurer – Linda McBride </w:t>
      </w:r>
      <w:hyperlink r:id="rId11" w:history="1">
        <w:r w:rsidRPr="000500F7">
          <w:rPr>
            <w:rFonts w:ascii="Tahoma" w:eastAsia="SimSun" w:hAnsi="Tahoma" w:cs="Tahoma"/>
            <w:color w:val="0000FF"/>
            <w:sz w:val="18"/>
            <w:szCs w:val="18"/>
            <w:u w:val="single"/>
            <w:lang w:eastAsia="zh-CN" w:bidi="hi-IN"/>
          </w:rPr>
          <w:t>treasurerstpaulsucc1@gmail.com</w:t>
        </w:r>
      </w:hyperlink>
      <w:r w:rsidRPr="000500F7">
        <w:rPr>
          <w:rFonts w:ascii="Tahoma" w:eastAsia="SimSun" w:hAnsi="Tahoma" w:cs="Tahoma"/>
          <w:sz w:val="18"/>
          <w:szCs w:val="18"/>
          <w:lang w:eastAsia="zh-CN" w:bidi="hi-IN"/>
        </w:rPr>
        <w:tab/>
      </w:r>
    </w:p>
    <w:p w14:paraId="490B1758" w14:textId="77777777" w:rsidR="00286ACC" w:rsidRPr="000500F7" w:rsidRDefault="00286ACC" w:rsidP="00286ACC">
      <w:pPr>
        <w:widowControl w:val="0"/>
        <w:pBdr>
          <w:bottom w:val="single" w:sz="12" w:space="0" w:color="00000A"/>
        </w:pBdr>
        <w:suppressAutoHyphens/>
        <w:spacing w:after="0" w:line="240" w:lineRule="auto"/>
        <w:jc w:val="center"/>
        <w:textAlignment w:val="baseline"/>
        <w:rPr>
          <w:rFonts w:ascii="Tahoma" w:eastAsia="SimSun" w:hAnsi="Tahoma" w:cs="Tahoma"/>
          <w:sz w:val="18"/>
          <w:szCs w:val="18"/>
          <w:lang w:eastAsia="zh-CN" w:bidi="hi-IN"/>
        </w:rPr>
      </w:pPr>
      <w:r w:rsidRPr="000500F7">
        <w:rPr>
          <w:rFonts w:ascii="Tahoma" w:eastAsia="SimSun" w:hAnsi="Tahoma" w:cs="Tahoma"/>
          <w:sz w:val="18"/>
          <w:szCs w:val="18"/>
          <w:lang w:eastAsia="zh-CN" w:bidi="hi-IN"/>
        </w:rPr>
        <w:t>Church Family Ministry Team – Coleen Corbett, Lisa Folkins, Shari Brenan</w:t>
      </w:r>
    </w:p>
    <w:p w14:paraId="498B6183" w14:textId="77777777" w:rsidR="00286ACC" w:rsidRPr="000500F7" w:rsidRDefault="00286ACC" w:rsidP="00286ACC">
      <w:pPr>
        <w:widowControl w:val="0"/>
        <w:pBdr>
          <w:bottom w:val="single" w:sz="12" w:space="0" w:color="00000A"/>
        </w:pBdr>
        <w:suppressAutoHyphens/>
        <w:spacing w:after="0" w:line="240" w:lineRule="auto"/>
        <w:jc w:val="center"/>
        <w:textAlignment w:val="baseline"/>
        <w:rPr>
          <w:rFonts w:ascii="Tahoma" w:eastAsia="SimSun" w:hAnsi="Tahoma" w:cs="Tahoma"/>
          <w:sz w:val="18"/>
          <w:szCs w:val="18"/>
          <w:lang w:eastAsia="zh-CN" w:bidi="hi-IN"/>
        </w:rPr>
      </w:pPr>
      <w:r w:rsidRPr="000500F7">
        <w:rPr>
          <w:rFonts w:ascii="Tahoma" w:eastAsia="SimSun" w:hAnsi="Tahoma" w:cs="Tahoma"/>
          <w:sz w:val="18"/>
          <w:szCs w:val="18"/>
          <w:lang w:eastAsia="zh-CN" w:bidi="hi-IN"/>
        </w:rPr>
        <w:t xml:space="preserve">Office Hours: Tuesday – Thursday 9:30 – 3:00 </w:t>
      </w:r>
    </w:p>
    <w:p w14:paraId="0328B091" w14:textId="77777777" w:rsidR="00286ACC" w:rsidRPr="000500F7" w:rsidRDefault="00286ACC" w:rsidP="00286ACC">
      <w:pPr>
        <w:widowControl w:val="0"/>
        <w:pBdr>
          <w:bottom w:val="single" w:sz="12" w:space="0" w:color="00000A"/>
        </w:pBdr>
        <w:suppressAutoHyphens/>
        <w:spacing w:after="0" w:line="240" w:lineRule="auto"/>
        <w:jc w:val="center"/>
        <w:textAlignment w:val="baseline"/>
        <w:rPr>
          <w:rFonts w:ascii="Calibri" w:eastAsia="SimSun" w:hAnsi="Calibri" w:cs="Arial"/>
          <w:sz w:val="24"/>
          <w:szCs w:val="20"/>
          <w:lang w:eastAsia="zh-CN" w:bidi="hi-IN"/>
        </w:rPr>
      </w:pPr>
    </w:p>
    <w:p w14:paraId="4B0A5336" w14:textId="77777777" w:rsidR="00286ACC" w:rsidRPr="000500F7" w:rsidRDefault="00286ACC" w:rsidP="00286ACC">
      <w:pPr>
        <w:widowControl w:val="0"/>
        <w:suppressAutoHyphens/>
        <w:autoSpaceDN w:val="0"/>
        <w:spacing w:after="0" w:line="240" w:lineRule="auto"/>
        <w:jc w:val="center"/>
        <w:textAlignment w:val="baseline"/>
        <w:rPr>
          <w:rFonts w:ascii="Tahoma" w:eastAsia="SimSun" w:hAnsi="Tahoma" w:cs="Tahoma"/>
          <w:b/>
          <w:bCs/>
          <w:iCs/>
          <w:kern w:val="3"/>
          <w:sz w:val="32"/>
          <w:szCs w:val="32"/>
          <w:u w:val="single"/>
          <w:lang w:val="en-GB" w:eastAsia="zh-CN" w:bidi="hi-IN"/>
        </w:rPr>
      </w:pPr>
      <w:r w:rsidRPr="000500F7">
        <w:rPr>
          <w:rFonts w:ascii="Tahoma" w:eastAsia="SimSun" w:hAnsi="Tahoma" w:cs="Tahoma"/>
          <w:b/>
          <w:bCs/>
          <w:iCs/>
          <w:kern w:val="3"/>
          <w:sz w:val="32"/>
          <w:szCs w:val="32"/>
          <w:u w:val="single"/>
          <w:lang w:val="en-GB" w:eastAsia="zh-CN" w:bidi="hi-IN"/>
        </w:rPr>
        <w:t>Announcements</w:t>
      </w:r>
    </w:p>
    <w:p w14:paraId="662722B9" w14:textId="267AEF30" w:rsidR="00286ACC" w:rsidRPr="000500F7" w:rsidRDefault="00B01AF1" w:rsidP="00286ACC">
      <w:pPr>
        <w:widowControl w:val="0"/>
        <w:pBdr>
          <w:bottom w:val="single" w:sz="6" w:space="0" w:color="auto"/>
          <w:between w:val="single" w:sz="6" w:space="1" w:color="auto"/>
        </w:pBdr>
        <w:suppressAutoHyphens/>
        <w:autoSpaceDN w:val="0"/>
        <w:spacing w:after="0" w:line="240" w:lineRule="auto"/>
        <w:jc w:val="center"/>
        <w:textAlignment w:val="baseline"/>
        <w:rPr>
          <w:rFonts w:ascii="Tahoma" w:eastAsia="SimSun" w:hAnsi="Tahoma" w:cs="Tahoma"/>
          <w:b/>
          <w:bCs/>
          <w:iCs/>
          <w:kern w:val="3"/>
          <w:szCs w:val="24"/>
          <w:lang w:val="en-GB" w:eastAsia="zh-CN" w:bidi="hi-IN"/>
        </w:rPr>
      </w:pPr>
      <w:r>
        <w:rPr>
          <w:rFonts w:ascii="Tahoma" w:eastAsia="Times New Roman" w:hAnsi="Tahoma" w:cs="Tahoma"/>
          <w:b/>
          <w:bCs/>
          <w:iCs/>
          <w:kern w:val="3"/>
          <w:szCs w:val="24"/>
          <w:lang w:val="en-GB" w:eastAsia="zh-CN" w:bidi="hi-IN"/>
        </w:rPr>
        <w:t xml:space="preserve">April </w:t>
      </w:r>
      <w:r w:rsidR="00674992">
        <w:rPr>
          <w:rFonts w:ascii="Tahoma" w:eastAsia="Times New Roman" w:hAnsi="Tahoma" w:cs="Tahoma"/>
          <w:b/>
          <w:bCs/>
          <w:iCs/>
          <w:kern w:val="3"/>
          <w:szCs w:val="24"/>
          <w:lang w:val="en-GB" w:eastAsia="zh-CN" w:bidi="hi-IN"/>
        </w:rPr>
        <w:t>2</w:t>
      </w:r>
      <w:r w:rsidR="005520EF">
        <w:rPr>
          <w:rFonts w:ascii="Tahoma" w:eastAsia="Times New Roman" w:hAnsi="Tahoma" w:cs="Tahoma"/>
          <w:b/>
          <w:bCs/>
          <w:iCs/>
          <w:kern w:val="3"/>
          <w:szCs w:val="24"/>
          <w:lang w:val="en-GB" w:eastAsia="zh-CN" w:bidi="hi-IN"/>
        </w:rPr>
        <w:t>7</w:t>
      </w:r>
      <w:r w:rsidR="009E7752">
        <w:rPr>
          <w:rFonts w:ascii="Tahoma" w:eastAsia="Times New Roman" w:hAnsi="Tahoma" w:cs="Tahoma"/>
          <w:b/>
          <w:bCs/>
          <w:iCs/>
          <w:kern w:val="3"/>
          <w:szCs w:val="24"/>
          <w:lang w:val="en-GB" w:eastAsia="zh-CN" w:bidi="hi-IN"/>
        </w:rPr>
        <w:t>,</w:t>
      </w:r>
      <w:r w:rsidR="00286ACC">
        <w:rPr>
          <w:rFonts w:ascii="Tahoma" w:eastAsia="Times New Roman" w:hAnsi="Tahoma" w:cs="Tahoma"/>
          <w:b/>
          <w:bCs/>
          <w:iCs/>
          <w:kern w:val="3"/>
          <w:szCs w:val="24"/>
          <w:lang w:val="en-GB" w:eastAsia="zh-CN" w:bidi="hi-IN"/>
        </w:rPr>
        <w:t xml:space="preserve"> </w:t>
      </w:r>
      <w:r>
        <w:rPr>
          <w:rFonts w:ascii="Tahoma" w:eastAsia="Times New Roman" w:hAnsi="Tahoma" w:cs="Tahoma"/>
          <w:b/>
          <w:bCs/>
          <w:iCs/>
          <w:kern w:val="3"/>
          <w:szCs w:val="24"/>
          <w:lang w:val="en-GB" w:eastAsia="zh-CN" w:bidi="hi-IN"/>
        </w:rPr>
        <w:t>2</w:t>
      </w:r>
      <w:r w:rsidR="00286ACC">
        <w:rPr>
          <w:rFonts w:ascii="Tahoma" w:eastAsia="Times New Roman" w:hAnsi="Tahoma" w:cs="Tahoma"/>
          <w:b/>
          <w:bCs/>
          <w:iCs/>
          <w:kern w:val="3"/>
          <w:szCs w:val="24"/>
          <w:lang w:val="en-GB" w:eastAsia="zh-CN" w:bidi="hi-IN"/>
        </w:rPr>
        <w:t xml:space="preserve">025 </w:t>
      </w:r>
      <w:r w:rsidR="005520EF">
        <w:rPr>
          <w:rFonts w:ascii="Tahoma" w:eastAsia="Times New Roman" w:hAnsi="Tahoma" w:cs="Tahoma"/>
          <w:b/>
          <w:bCs/>
          <w:iCs/>
          <w:kern w:val="3"/>
          <w:szCs w:val="24"/>
          <w:lang w:val="en-GB" w:eastAsia="zh-CN" w:bidi="hi-IN"/>
        </w:rPr>
        <w:t xml:space="preserve">Second Sunday of </w:t>
      </w:r>
      <w:r w:rsidR="00674992">
        <w:rPr>
          <w:rFonts w:ascii="Tahoma" w:eastAsia="Times New Roman" w:hAnsi="Tahoma" w:cs="Tahoma"/>
          <w:b/>
          <w:bCs/>
          <w:iCs/>
          <w:kern w:val="3"/>
          <w:szCs w:val="24"/>
          <w:lang w:val="en-GB" w:eastAsia="zh-CN" w:bidi="hi-IN"/>
        </w:rPr>
        <w:t>Easter</w:t>
      </w:r>
      <w:r w:rsidR="005520EF">
        <w:rPr>
          <w:rFonts w:ascii="Tahoma" w:eastAsia="Times New Roman" w:hAnsi="Tahoma" w:cs="Tahoma"/>
          <w:b/>
          <w:bCs/>
          <w:iCs/>
          <w:kern w:val="3"/>
          <w:szCs w:val="24"/>
          <w:lang w:val="en-GB" w:eastAsia="zh-CN" w:bidi="hi-IN"/>
        </w:rPr>
        <w:t>.</w:t>
      </w:r>
    </w:p>
    <w:p w14:paraId="09623CDA" w14:textId="550DE5B0" w:rsidR="000C64A0" w:rsidRDefault="00B74C7B" w:rsidP="000C64A0">
      <w:pPr>
        <w:spacing w:after="0" w:line="240" w:lineRule="auto"/>
        <w:rPr>
          <w:rFonts w:ascii="Tahoma" w:eastAsia="Calibri" w:hAnsi="Tahoma" w:cs="Tahoma"/>
          <w:b/>
          <w:bCs/>
        </w:rPr>
      </w:pPr>
      <w:r w:rsidRPr="00B74C7B">
        <w:rPr>
          <w:rFonts w:ascii="Tahoma" w:eastAsia="Calibri" w:hAnsi="Tahoma" w:cs="Tahoma"/>
          <w:b/>
          <w:bCs/>
          <w:highlight w:val="cyan"/>
        </w:rPr>
        <w:t>A donation to the benevolent fund was received in loving memory of Velma, Harold and Bev Earle from Mary Lea and Beth.</w:t>
      </w:r>
    </w:p>
    <w:p w14:paraId="0D3F1340" w14:textId="77777777" w:rsidR="005167C2" w:rsidRDefault="005167C2" w:rsidP="00286ACC">
      <w:pPr>
        <w:spacing w:after="0" w:line="240" w:lineRule="auto"/>
        <w:rPr>
          <w:rFonts w:ascii="Tahoma" w:eastAsia="Calibri" w:hAnsi="Tahoma" w:cs="Tahoma"/>
          <w:b/>
          <w:bCs/>
        </w:rPr>
      </w:pPr>
    </w:p>
    <w:p w14:paraId="06C3061A" w14:textId="7AFB4009" w:rsidR="00286ACC" w:rsidRPr="000500F7" w:rsidRDefault="00286ACC" w:rsidP="00286ACC">
      <w:pPr>
        <w:spacing w:after="0" w:line="240" w:lineRule="auto"/>
        <w:rPr>
          <w:rFonts w:ascii="Tahoma" w:eastAsia="Calibri" w:hAnsi="Tahoma" w:cs="Tahoma"/>
          <w:b/>
        </w:rPr>
      </w:pPr>
      <w:r w:rsidRPr="000500F7">
        <w:rPr>
          <w:rFonts w:ascii="Tahoma" w:eastAsia="Calibri" w:hAnsi="Tahoma" w:cs="Tahoma"/>
          <w:b/>
          <w:bCs/>
        </w:rPr>
        <w:t xml:space="preserve">Reader for this week: </w:t>
      </w:r>
      <w:proofErr w:type="spellStart"/>
      <w:r w:rsidR="00B74C7B">
        <w:rPr>
          <w:rFonts w:ascii="Tahoma" w:eastAsia="Calibri" w:hAnsi="Tahoma" w:cs="Tahoma"/>
          <w:b/>
          <w:bCs/>
        </w:rPr>
        <w:t>Gord</w:t>
      </w:r>
      <w:proofErr w:type="spellEnd"/>
      <w:r w:rsidR="00B74C7B">
        <w:rPr>
          <w:rFonts w:ascii="Tahoma" w:eastAsia="Calibri" w:hAnsi="Tahoma" w:cs="Tahoma"/>
          <w:b/>
          <w:bCs/>
        </w:rPr>
        <w:t xml:space="preserve"> </w:t>
      </w:r>
      <w:proofErr w:type="spellStart"/>
      <w:r w:rsidR="00B74C7B">
        <w:rPr>
          <w:rFonts w:ascii="Tahoma" w:eastAsia="Calibri" w:hAnsi="Tahoma" w:cs="Tahoma"/>
          <w:b/>
          <w:bCs/>
        </w:rPr>
        <w:t>Phippen</w:t>
      </w:r>
      <w:proofErr w:type="spellEnd"/>
    </w:p>
    <w:p w14:paraId="02CDC906" w14:textId="0A10636C" w:rsidR="00286ACC" w:rsidRPr="000500F7" w:rsidRDefault="00286ACC" w:rsidP="00286ACC">
      <w:pPr>
        <w:spacing w:after="0" w:line="240" w:lineRule="auto"/>
        <w:rPr>
          <w:rFonts w:ascii="Tahoma" w:eastAsia="Calibri" w:hAnsi="Tahoma" w:cs="Tahoma"/>
          <w:b/>
          <w:bCs/>
        </w:rPr>
      </w:pPr>
      <w:r w:rsidRPr="000500F7">
        <w:rPr>
          <w:rFonts w:ascii="Tahoma" w:eastAsia="Calibri" w:hAnsi="Tahoma" w:cs="Tahoma"/>
          <w:b/>
          <w:bCs/>
        </w:rPr>
        <w:t xml:space="preserve">Reader for next </w:t>
      </w:r>
      <w:r>
        <w:rPr>
          <w:rFonts w:ascii="Tahoma" w:eastAsia="Calibri" w:hAnsi="Tahoma" w:cs="Tahoma"/>
          <w:b/>
          <w:bCs/>
        </w:rPr>
        <w:t xml:space="preserve">week: </w:t>
      </w:r>
      <w:r w:rsidR="00B74C7B">
        <w:rPr>
          <w:rFonts w:ascii="Tahoma" w:eastAsia="Calibri" w:hAnsi="Tahoma" w:cs="Tahoma"/>
          <w:b/>
          <w:bCs/>
        </w:rPr>
        <w:t xml:space="preserve">Elaine </w:t>
      </w:r>
      <w:proofErr w:type="spellStart"/>
      <w:r w:rsidR="00B74C7B">
        <w:rPr>
          <w:rFonts w:ascii="Tahoma" w:eastAsia="Calibri" w:hAnsi="Tahoma" w:cs="Tahoma"/>
          <w:b/>
          <w:bCs/>
        </w:rPr>
        <w:t>McLaughlan</w:t>
      </w:r>
      <w:proofErr w:type="spellEnd"/>
    </w:p>
    <w:p w14:paraId="2BA599C9" w14:textId="77777777" w:rsidR="00286ACC" w:rsidRDefault="00286ACC" w:rsidP="00286ACC">
      <w:pPr>
        <w:spacing w:after="0" w:line="240" w:lineRule="auto"/>
        <w:rPr>
          <w:rFonts w:ascii="Tahoma" w:eastAsia="Calibri" w:hAnsi="Tahoma" w:cs="Tahoma"/>
          <w:b/>
          <w:bCs/>
        </w:rPr>
      </w:pPr>
    </w:p>
    <w:p w14:paraId="0B098D1D" w14:textId="1C8D99E7" w:rsidR="00286ACC" w:rsidRPr="000500F7" w:rsidRDefault="00286ACC" w:rsidP="00286ACC">
      <w:pPr>
        <w:spacing w:after="0" w:line="240" w:lineRule="auto"/>
        <w:rPr>
          <w:rFonts w:ascii="Tahoma" w:eastAsia="Calibri" w:hAnsi="Tahoma" w:cs="Tahoma"/>
          <w:b/>
          <w:bCs/>
        </w:rPr>
      </w:pPr>
      <w:r w:rsidRPr="000500F7">
        <w:rPr>
          <w:rFonts w:ascii="Tahoma" w:eastAsia="Calibri" w:hAnsi="Tahoma" w:cs="Tahoma"/>
          <w:b/>
          <w:bCs/>
        </w:rPr>
        <w:t xml:space="preserve">Greeter this week: </w:t>
      </w:r>
      <w:r w:rsidR="00B74C7B">
        <w:rPr>
          <w:rFonts w:ascii="Tahoma" w:eastAsia="Calibri" w:hAnsi="Tahoma" w:cs="Tahoma"/>
          <w:b/>
          <w:bCs/>
        </w:rPr>
        <w:t>Bob and Sue</w:t>
      </w:r>
    </w:p>
    <w:p w14:paraId="08775AE5" w14:textId="1654BF19" w:rsidR="00286ACC" w:rsidRPr="000500F7" w:rsidRDefault="00492E4D" w:rsidP="00286ACC">
      <w:pPr>
        <w:spacing w:after="0" w:line="240" w:lineRule="auto"/>
        <w:rPr>
          <w:rFonts w:ascii="Tahoma" w:eastAsia="Calibri" w:hAnsi="Tahoma" w:cs="Tahoma"/>
          <w:b/>
          <w:bCs/>
        </w:rPr>
      </w:pPr>
      <w:r>
        <w:rPr>
          <w:rFonts w:ascii="Tahoma" w:eastAsia="Calibri" w:hAnsi="Tahoma" w:cs="Tahoma"/>
          <w:b/>
          <w:bCs/>
        </w:rPr>
        <w:t>Gr</w:t>
      </w:r>
      <w:r w:rsidR="00A928FF">
        <w:rPr>
          <w:rFonts w:ascii="Tahoma" w:eastAsia="Calibri" w:hAnsi="Tahoma" w:cs="Tahoma"/>
          <w:b/>
          <w:bCs/>
        </w:rPr>
        <w:t>eeter next we</w:t>
      </w:r>
      <w:r w:rsidR="00B74C7B">
        <w:rPr>
          <w:rFonts w:ascii="Tahoma" w:eastAsia="Calibri" w:hAnsi="Tahoma" w:cs="Tahoma"/>
          <w:b/>
          <w:bCs/>
        </w:rPr>
        <w:t>ek: Donna Adair</w:t>
      </w:r>
    </w:p>
    <w:p w14:paraId="65E6AFFF" w14:textId="77777777" w:rsidR="00286ACC" w:rsidRDefault="00286ACC" w:rsidP="00286ACC">
      <w:pPr>
        <w:spacing w:after="0" w:line="240" w:lineRule="auto"/>
        <w:rPr>
          <w:rFonts w:ascii="Tahoma" w:eastAsia="Calibri" w:hAnsi="Tahoma" w:cs="Tahoma"/>
          <w:b/>
          <w:bCs/>
        </w:rPr>
      </w:pPr>
    </w:p>
    <w:p w14:paraId="5DFABB4D" w14:textId="121B2FEC" w:rsidR="00286ACC" w:rsidRPr="000500F7" w:rsidRDefault="00286ACC" w:rsidP="00286ACC">
      <w:pPr>
        <w:spacing w:after="0" w:line="240" w:lineRule="auto"/>
        <w:rPr>
          <w:rFonts w:ascii="Tahoma" w:eastAsia="Calibri" w:hAnsi="Tahoma" w:cs="Tahoma"/>
          <w:b/>
          <w:bCs/>
        </w:rPr>
      </w:pPr>
      <w:r w:rsidRPr="000500F7">
        <w:rPr>
          <w:rFonts w:ascii="Tahoma" w:eastAsia="Calibri" w:hAnsi="Tahoma" w:cs="Tahoma"/>
          <w:b/>
          <w:bCs/>
        </w:rPr>
        <w:t>T</w:t>
      </w:r>
      <w:r>
        <w:rPr>
          <w:rFonts w:ascii="Tahoma" w:eastAsia="Calibri" w:hAnsi="Tahoma" w:cs="Tahoma"/>
          <w:b/>
          <w:bCs/>
        </w:rPr>
        <w:t>el</w:t>
      </w:r>
      <w:r w:rsidR="00A928FF">
        <w:rPr>
          <w:rFonts w:ascii="Tahoma" w:eastAsia="Calibri" w:hAnsi="Tahoma" w:cs="Tahoma"/>
          <w:b/>
          <w:bCs/>
        </w:rPr>
        <w:t xml:space="preserve">lers this week: </w:t>
      </w:r>
      <w:r w:rsidR="00B74C7B">
        <w:rPr>
          <w:rFonts w:ascii="Tahoma" w:eastAsia="Calibri" w:hAnsi="Tahoma" w:cs="Tahoma"/>
          <w:b/>
          <w:bCs/>
        </w:rPr>
        <w:t>Brenda and Doug</w:t>
      </w:r>
    </w:p>
    <w:p w14:paraId="76F067DD" w14:textId="1E6B8AC8" w:rsidR="00286ACC" w:rsidRPr="000500F7" w:rsidRDefault="00286ACC" w:rsidP="00286ACC">
      <w:pPr>
        <w:spacing w:after="0" w:line="240" w:lineRule="auto"/>
        <w:rPr>
          <w:rFonts w:ascii="Tahoma" w:eastAsia="Calibri" w:hAnsi="Tahoma" w:cs="Tahoma"/>
          <w:b/>
          <w:bCs/>
        </w:rPr>
      </w:pPr>
      <w:r w:rsidRPr="000500F7">
        <w:rPr>
          <w:rFonts w:ascii="Tahoma" w:eastAsia="Calibri" w:hAnsi="Tahoma" w:cs="Tahoma"/>
          <w:b/>
          <w:bCs/>
        </w:rPr>
        <w:t>Te</w:t>
      </w:r>
      <w:r>
        <w:rPr>
          <w:rFonts w:ascii="Tahoma" w:eastAsia="Calibri" w:hAnsi="Tahoma" w:cs="Tahoma"/>
          <w:b/>
          <w:bCs/>
        </w:rPr>
        <w:t>l</w:t>
      </w:r>
      <w:r w:rsidR="00A928FF">
        <w:rPr>
          <w:rFonts w:ascii="Tahoma" w:eastAsia="Calibri" w:hAnsi="Tahoma" w:cs="Tahoma"/>
          <w:b/>
          <w:bCs/>
        </w:rPr>
        <w:t xml:space="preserve">lers </w:t>
      </w:r>
      <w:r w:rsidR="00B74C7B">
        <w:rPr>
          <w:rFonts w:ascii="Tahoma" w:eastAsia="Calibri" w:hAnsi="Tahoma" w:cs="Tahoma"/>
          <w:b/>
          <w:bCs/>
        </w:rPr>
        <w:t>next week: Harley and Linda</w:t>
      </w:r>
    </w:p>
    <w:p w14:paraId="7FCD82E4" w14:textId="77777777" w:rsidR="00286ACC" w:rsidRDefault="00286ACC" w:rsidP="00286ACC">
      <w:pPr>
        <w:spacing w:after="0" w:line="240" w:lineRule="auto"/>
        <w:rPr>
          <w:rFonts w:ascii="Tahoma" w:eastAsia="Calibri" w:hAnsi="Tahoma" w:cs="Tahoma"/>
          <w:b/>
          <w:bCs/>
        </w:rPr>
      </w:pPr>
    </w:p>
    <w:p w14:paraId="0A235D8B" w14:textId="25B72015" w:rsidR="00286ACC" w:rsidRPr="000500F7" w:rsidRDefault="00B74C7B" w:rsidP="00286ACC">
      <w:pPr>
        <w:spacing w:after="0" w:line="240" w:lineRule="auto"/>
        <w:rPr>
          <w:rFonts w:ascii="Tahoma" w:eastAsia="Calibri" w:hAnsi="Tahoma" w:cs="Tahoma"/>
          <w:b/>
          <w:bCs/>
        </w:rPr>
      </w:pPr>
      <w:r>
        <w:rPr>
          <w:rFonts w:ascii="Tahoma" w:eastAsia="Calibri" w:hAnsi="Tahoma" w:cs="Tahoma"/>
          <w:b/>
          <w:bCs/>
        </w:rPr>
        <w:t>A/V this week: Lloyd</w:t>
      </w:r>
    </w:p>
    <w:p w14:paraId="09C84297" w14:textId="5009DC79" w:rsidR="00286ACC" w:rsidRPr="000500F7" w:rsidRDefault="009E7752" w:rsidP="00286ACC">
      <w:pPr>
        <w:spacing w:after="0" w:line="240" w:lineRule="auto"/>
        <w:rPr>
          <w:rFonts w:ascii="Tahoma" w:eastAsia="Calibri" w:hAnsi="Tahoma" w:cs="Tahoma"/>
          <w:b/>
          <w:bCs/>
        </w:rPr>
      </w:pPr>
      <w:r>
        <w:rPr>
          <w:rFonts w:ascii="Tahoma" w:eastAsia="Calibri" w:hAnsi="Tahoma" w:cs="Tahoma"/>
          <w:b/>
          <w:bCs/>
        </w:rPr>
        <w:t xml:space="preserve">A/V next </w:t>
      </w:r>
      <w:r w:rsidR="00B74C7B">
        <w:rPr>
          <w:rFonts w:ascii="Tahoma" w:eastAsia="Calibri" w:hAnsi="Tahoma" w:cs="Tahoma"/>
          <w:b/>
          <w:bCs/>
        </w:rPr>
        <w:t>week: John</w:t>
      </w:r>
    </w:p>
    <w:p w14:paraId="76583187" w14:textId="77777777" w:rsidR="00286ACC" w:rsidRPr="000500F7" w:rsidRDefault="00286ACC" w:rsidP="00286ACC">
      <w:pPr>
        <w:spacing w:after="0" w:line="240" w:lineRule="auto"/>
        <w:rPr>
          <w:rFonts w:ascii="Tahoma" w:eastAsia="Calibri" w:hAnsi="Tahoma" w:cs="Tahoma"/>
          <w:b/>
          <w:bCs/>
          <w:u w:val="single"/>
        </w:rPr>
      </w:pPr>
    </w:p>
    <w:p w14:paraId="6D74EA7E" w14:textId="77777777" w:rsidR="00A928FF" w:rsidRDefault="00A928FF" w:rsidP="00286ACC">
      <w:pPr>
        <w:spacing w:after="0" w:line="240" w:lineRule="auto"/>
        <w:rPr>
          <w:rFonts w:ascii="Tahoma" w:eastAsia="Calibri" w:hAnsi="Tahoma" w:cs="Tahoma"/>
          <w:b/>
          <w:bCs/>
          <w:u w:val="single"/>
        </w:rPr>
      </w:pPr>
    </w:p>
    <w:p w14:paraId="06989825" w14:textId="77777777" w:rsidR="00A928FF" w:rsidRDefault="00A928FF" w:rsidP="00286ACC">
      <w:pPr>
        <w:spacing w:after="0" w:line="240" w:lineRule="auto"/>
        <w:rPr>
          <w:rFonts w:ascii="Tahoma" w:eastAsia="Calibri" w:hAnsi="Tahoma" w:cs="Tahoma"/>
          <w:b/>
          <w:bCs/>
          <w:u w:val="single"/>
        </w:rPr>
      </w:pPr>
    </w:p>
    <w:p w14:paraId="30711223" w14:textId="689543CF" w:rsidR="00286ACC" w:rsidRPr="000500F7" w:rsidRDefault="00286ACC" w:rsidP="00286ACC">
      <w:pPr>
        <w:spacing w:after="0" w:line="240" w:lineRule="auto"/>
        <w:rPr>
          <w:rFonts w:ascii="Tahoma" w:eastAsia="Calibri" w:hAnsi="Tahoma" w:cs="Tahoma"/>
        </w:rPr>
      </w:pPr>
      <w:r w:rsidRPr="000500F7">
        <w:rPr>
          <w:rFonts w:ascii="Tahoma" w:eastAsia="Calibri" w:hAnsi="Tahoma" w:cs="Tahoma"/>
          <w:b/>
          <w:bCs/>
          <w:u w:val="single"/>
        </w:rPr>
        <w:lastRenderedPageBreak/>
        <w:t>Sunday</w:t>
      </w:r>
      <w:r w:rsidRPr="000500F7">
        <w:rPr>
          <w:rFonts w:ascii="Tahoma" w:eastAsia="Calibri" w:hAnsi="Tahoma" w:cs="Tahoma"/>
          <w:b/>
          <w:bCs/>
        </w:rPr>
        <w:t xml:space="preserve"> </w:t>
      </w:r>
      <w:r w:rsidR="00674992">
        <w:rPr>
          <w:rFonts w:ascii="Tahoma" w:eastAsia="Calibri" w:hAnsi="Tahoma" w:cs="Tahoma"/>
          <w:b/>
          <w:bCs/>
        </w:rPr>
        <w:tab/>
      </w:r>
      <w:r w:rsidR="00B74C7B" w:rsidRPr="00B74C7B">
        <w:rPr>
          <w:rFonts w:ascii="Tahoma" w:eastAsia="Calibri" w:hAnsi="Tahoma" w:cs="Tahoma"/>
          <w:bCs/>
        </w:rPr>
        <w:t>9</w:t>
      </w:r>
      <w:r w:rsidR="00674992">
        <w:rPr>
          <w:rFonts w:ascii="Tahoma" w:eastAsia="Calibri" w:hAnsi="Tahoma" w:cs="Tahoma"/>
          <w:bCs/>
        </w:rPr>
        <w:t>:30 C</w:t>
      </w:r>
      <w:r w:rsidRPr="000500F7">
        <w:rPr>
          <w:rFonts w:ascii="Tahoma" w:eastAsia="Calibri" w:hAnsi="Tahoma" w:cs="Tahoma"/>
          <w:bCs/>
        </w:rPr>
        <w:t>offee Time via Zoom</w:t>
      </w:r>
    </w:p>
    <w:p w14:paraId="1D2B2B5B" w14:textId="415746E6" w:rsidR="005167C2" w:rsidRDefault="00286ACC" w:rsidP="005167C2">
      <w:pPr>
        <w:spacing w:after="0" w:line="240" w:lineRule="auto"/>
        <w:rPr>
          <w:rFonts w:ascii="Tahoma" w:eastAsia="Calibri" w:hAnsi="Tahoma" w:cs="Tahoma"/>
          <w:b/>
        </w:rPr>
      </w:pPr>
      <w:r w:rsidRPr="000500F7">
        <w:rPr>
          <w:rFonts w:ascii="Tahoma" w:eastAsia="Calibri" w:hAnsi="Tahoma" w:cs="Tahoma"/>
          <w:bCs/>
        </w:rPr>
        <w:tab/>
      </w:r>
      <w:r w:rsidR="00674992">
        <w:rPr>
          <w:rFonts w:ascii="Tahoma" w:eastAsia="Calibri" w:hAnsi="Tahoma" w:cs="Tahoma"/>
          <w:bCs/>
        </w:rPr>
        <w:tab/>
      </w:r>
      <w:r w:rsidRPr="000500F7">
        <w:rPr>
          <w:rFonts w:ascii="Tahoma" w:eastAsia="Calibri" w:hAnsi="Tahoma" w:cs="Tahoma"/>
          <w:bCs/>
        </w:rPr>
        <w:t>10:00 Sunday Service</w:t>
      </w:r>
      <w:r w:rsidR="005167C2" w:rsidRPr="005167C2">
        <w:rPr>
          <w:rFonts w:ascii="Tahoma" w:eastAsia="Calibri" w:hAnsi="Tahoma" w:cs="Tahoma"/>
          <w:b/>
        </w:rPr>
        <w:t xml:space="preserve"> </w:t>
      </w:r>
    </w:p>
    <w:p w14:paraId="4C47B235" w14:textId="01BDB736" w:rsidR="00B74C7B" w:rsidRPr="00B74C7B" w:rsidRDefault="00B74C7B" w:rsidP="005167C2">
      <w:pPr>
        <w:spacing w:after="0" w:line="240" w:lineRule="auto"/>
        <w:rPr>
          <w:rFonts w:ascii="Tahoma" w:eastAsia="Calibri" w:hAnsi="Tahoma" w:cs="Tahoma"/>
        </w:rPr>
      </w:pPr>
      <w:r w:rsidRPr="00B74C7B">
        <w:rPr>
          <w:rFonts w:ascii="Tahoma" w:eastAsia="Calibri" w:hAnsi="Tahoma" w:cs="Tahoma"/>
        </w:rPr>
        <w:t>Coffee and conversation after the service.</w:t>
      </w:r>
    </w:p>
    <w:p w14:paraId="248E7FC9" w14:textId="7AA80258" w:rsidR="00286ACC" w:rsidRDefault="00286ACC" w:rsidP="00286ACC">
      <w:pPr>
        <w:spacing w:after="0" w:line="240" w:lineRule="auto"/>
        <w:rPr>
          <w:rFonts w:ascii="Tahoma" w:eastAsia="Calibri" w:hAnsi="Tahoma" w:cs="Tahoma"/>
          <w:bCs/>
        </w:rPr>
      </w:pPr>
      <w:r w:rsidRPr="000500F7">
        <w:rPr>
          <w:rFonts w:ascii="Tahoma" w:eastAsia="Calibri" w:hAnsi="Tahoma" w:cs="Tahoma"/>
          <w:b/>
          <w:bCs/>
          <w:u w:val="single"/>
        </w:rPr>
        <w:t>Wednesday</w:t>
      </w:r>
      <w:r>
        <w:rPr>
          <w:rFonts w:ascii="Tahoma" w:eastAsia="Calibri" w:hAnsi="Tahoma" w:cs="Tahoma"/>
          <w:bCs/>
        </w:rPr>
        <w:tab/>
      </w:r>
      <w:r w:rsidRPr="000500F7">
        <w:rPr>
          <w:rFonts w:ascii="Tahoma" w:eastAsia="Calibri" w:hAnsi="Tahoma" w:cs="Tahoma"/>
          <w:bCs/>
        </w:rPr>
        <w:t>6:00 Choir Rehearsal</w:t>
      </w:r>
    </w:p>
    <w:p w14:paraId="1A6EF4D0" w14:textId="77B222F4" w:rsidR="00062BD6" w:rsidRDefault="00062BD6" w:rsidP="00286ACC">
      <w:pPr>
        <w:spacing w:after="0" w:line="240" w:lineRule="auto"/>
        <w:rPr>
          <w:rFonts w:ascii="Tahoma" w:eastAsia="Calibri" w:hAnsi="Tahoma" w:cs="Tahoma"/>
          <w:bCs/>
        </w:rPr>
      </w:pPr>
      <w:r w:rsidRPr="00062BD6">
        <w:rPr>
          <w:rFonts w:ascii="Tahoma" w:eastAsia="Calibri" w:hAnsi="Tahoma" w:cs="Tahoma"/>
          <w:b/>
          <w:bCs/>
          <w:u w:val="single"/>
        </w:rPr>
        <w:t>Thursday</w:t>
      </w:r>
      <w:r>
        <w:rPr>
          <w:rFonts w:ascii="Tahoma" w:eastAsia="Calibri" w:hAnsi="Tahoma" w:cs="Tahoma"/>
          <w:bCs/>
        </w:rPr>
        <w:tab/>
        <w:t>2:00 Circle of Friendship</w:t>
      </w:r>
    </w:p>
    <w:p w14:paraId="09C90648" w14:textId="3C4976BB" w:rsidR="00286ACC" w:rsidRPr="000500F7" w:rsidRDefault="00286ACC" w:rsidP="00286ACC">
      <w:pPr>
        <w:spacing w:after="0" w:line="240" w:lineRule="auto"/>
        <w:rPr>
          <w:rFonts w:ascii="Tahoma" w:eastAsia="Calibri" w:hAnsi="Tahoma" w:cs="Tahoma"/>
        </w:rPr>
      </w:pPr>
      <w:r w:rsidRPr="000500F7">
        <w:rPr>
          <w:rFonts w:ascii="Tahoma" w:eastAsia="Calibri" w:hAnsi="Tahoma" w:cs="Tahoma"/>
          <w:b/>
          <w:bCs/>
          <w:u w:val="single"/>
        </w:rPr>
        <w:t>Next Sunday</w:t>
      </w:r>
      <w:r w:rsidRPr="000500F7">
        <w:rPr>
          <w:rFonts w:ascii="Tahoma" w:eastAsia="Calibri" w:hAnsi="Tahoma" w:cs="Tahoma"/>
          <w:b/>
          <w:bCs/>
        </w:rPr>
        <w:t xml:space="preserve"> </w:t>
      </w:r>
      <w:r w:rsidRPr="000500F7">
        <w:rPr>
          <w:rFonts w:ascii="Tahoma" w:eastAsia="Calibri" w:hAnsi="Tahoma" w:cs="Tahoma"/>
          <w:bCs/>
        </w:rPr>
        <w:t>9:30</w:t>
      </w:r>
      <w:r w:rsidR="005167C2">
        <w:rPr>
          <w:rFonts w:ascii="Tahoma" w:eastAsia="Calibri" w:hAnsi="Tahoma" w:cs="Tahoma"/>
          <w:bCs/>
        </w:rPr>
        <w:t xml:space="preserve"> </w:t>
      </w:r>
      <w:r w:rsidRPr="000500F7">
        <w:rPr>
          <w:rFonts w:ascii="Tahoma" w:eastAsia="Calibri" w:hAnsi="Tahoma" w:cs="Tahoma"/>
          <w:bCs/>
        </w:rPr>
        <w:t>Coffee Time via</w:t>
      </w:r>
      <w:r w:rsidR="00674992">
        <w:rPr>
          <w:rFonts w:ascii="Tahoma" w:eastAsia="Calibri" w:hAnsi="Tahoma" w:cs="Tahoma"/>
          <w:bCs/>
        </w:rPr>
        <w:t xml:space="preserve"> </w:t>
      </w:r>
      <w:r w:rsidRPr="000500F7">
        <w:rPr>
          <w:rFonts w:ascii="Tahoma" w:eastAsia="Calibri" w:hAnsi="Tahoma" w:cs="Tahoma"/>
          <w:bCs/>
        </w:rPr>
        <w:t>Zoom</w:t>
      </w:r>
    </w:p>
    <w:p w14:paraId="20193CFA" w14:textId="3D7E3EA1" w:rsidR="005167C2" w:rsidRDefault="00286ACC" w:rsidP="00286ACC">
      <w:pPr>
        <w:spacing w:after="0" w:line="240" w:lineRule="auto"/>
        <w:rPr>
          <w:rFonts w:ascii="Tahoma" w:eastAsia="Calibri" w:hAnsi="Tahoma" w:cs="Tahoma"/>
        </w:rPr>
      </w:pPr>
      <w:r w:rsidRPr="000500F7">
        <w:rPr>
          <w:rFonts w:ascii="Calibri" w:eastAsia="Calibri" w:hAnsi="Calibri" w:cs="Times New Roman"/>
        </w:rPr>
        <w:tab/>
      </w:r>
      <w:r w:rsidRPr="000500F7">
        <w:rPr>
          <w:rFonts w:ascii="Tahoma" w:eastAsia="Calibri" w:hAnsi="Tahoma" w:cs="Tahoma"/>
        </w:rPr>
        <w:t xml:space="preserve">          10:00 Sunday Service</w:t>
      </w:r>
      <w:r w:rsidR="005167C2">
        <w:rPr>
          <w:rFonts w:ascii="Tahoma" w:eastAsia="Calibri" w:hAnsi="Tahoma" w:cs="Tahoma"/>
        </w:rPr>
        <w:t xml:space="preserve"> in sanctuary</w:t>
      </w:r>
    </w:p>
    <w:p w14:paraId="0002BDD8" w14:textId="606662BB" w:rsidR="00286ACC" w:rsidRDefault="005167C2" w:rsidP="00286ACC">
      <w:pPr>
        <w:spacing w:after="0" w:line="240" w:lineRule="auto"/>
        <w:rPr>
          <w:rFonts w:ascii="Tahoma" w:eastAsia="Calibri" w:hAnsi="Tahoma" w:cs="Tahoma"/>
        </w:rPr>
      </w:pPr>
      <w:r>
        <w:rPr>
          <w:rFonts w:ascii="Tahoma" w:eastAsia="Calibri" w:hAnsi="Tahoma" w:cs="Tahoma"/>
        </w:rPr>
        <w:tab/>
      </w:r>
      <w:r>
        <w:rPr>
          <w:rFonts w:ascii="Tahoma" w:eastAsia="Calibri" w:hAnsi="Tahoma" w:cs="Tahoma"/>
        </w:rPr>
        <w:tab/>
        <w:t xml:space="preserve">via </w:t>
      </w:r>
      <w:r w:rsidR="00286ACC" w:rsidRPr="000500F7">
        <w:rPr>
          <w:rFonts w:ascii="Tahoma" w:eastAsia="Calibri" w:hAnsi="Tahoma" w:cs="Tahoma"/>
        </w:rPr>
        <w:t>Facebook and Zoom</w:t>
      </w:r>
    </w:p>
    <w:p w14:paraId="2867832C" w14:textId="26200408" w:rsidR="00B01AF1" w:rsidRDefault="00B01AF1" w:rsidP="00286ACC">
      <w:pPr>
        <w:spacing w:after="0" w:line="240" w:lineRule="auto"/>
        <w:rPr>
          <w:rFonts w:ascii="Tahoma" w:eastAsia="Calibri" w:hAnsi="Tahoma" w:cs="Tahoma"/>
          <w:b/>
        </w:rPr>
      </w:pPr>
    </w:p>
    <w:p w14:paraId="0EC904AE" w14:textId="079B8F30" w:rsidR="00960FFD" w:rsidRPr="00960FFD" w:rsidRDefault="00960FFD" w:rsidP="00286ACC">
      <w:pPr>
        <w:rPr>
          <w:rFonts w:ascii="Tahoma" w:eastAsia="SimSun" w:hAnsi="Tahoma" w:cs="Tahoma"/>
          <w:bCs/>
          <w:kern w:val="3"/>
          <w:lang w:eastAsia="zh-CN" w:bidi="hi-IN"/>
        </w:rPr>
      </w:pPr>
      <w:r w:rsidRPr="00960FFD">
        <w:rPr>
          <w:rFonts w:ascii="Tahoma" w:eastAsia="SimSun" w:hAnsi="Tahoma" w:cs="Tahoma"/>
          <w:b/>
          <w:bCs/>
          <w:kern w:val="3"/>
          <w:highlight w:val="green"/>
          <w:lang w:eastAsia="zh-CN" w:bidi="hi-IN"/>
        </w:rPr>
        <w:t xml:space="preserve">Interested in joining </w:t>
      </w:r>
      <w:r w:rsidRPr="00960FFD">
        <w:rPr>
          <w:rFonts w:ascii="Tahoma" w:eastAsia="SimSun" w:hAnsi="Tahoma" w:cs="Tahoma"/>
          <w:bCs/>
          <w:kern w:val="3"/>
          <w:lang w:eastAsia="zh-CN" w:bidi="hi-IN"/>
        </w:rPr>
        <w:t>the membership of St. Paul’s either through confirmation or transfer of membership? Please contact Rev. Jenn.</w:t>
      </w:r>
    </w:p>
    <w:p w14:paraId="271CB8C4" w14:textId="6E86DC2C" w:rsidR="00674992" w:rsidRPr="00674992" w:rsidRDefault="00674992" w:rsidP="00286ACC">
      <w:pPr>
        <w:rPr>
          <w:rFonts w:ascii="Tahoma" w:eastAsia="SimSun" w:hAnsi="Tahoma" w:cs="Tahoma"/>
          <w:bCs/>
          <w:kern w:val="3"/>
          <w:lang w:eastAsia="zh-CN" w:bidi="hi-IN"/>
        </w:rPr>
      </w:pPr>
      <w:r w:rsidRPr="00674992">
        <w:rPr>
          <w:rFonts w:ascii="Tahoma" w:eastAsia="SimSun" w:hAnsi="Tahoma" w:cs="Tahoma"/>
          <w:b/>
          <w:bCs/>
          <w:kern w:val="3"/>
          <w:highlight w:val="cyan"/>
          <w:lang w:eastAsia="zh-CN" w:bidi="hi-IN"/>
        </w:rPr>
        <w:t>The Plant sale will be coming soon.</w:t>
      </w:r>
      <w:r w:rsidRPr="00674992">
        <w:rPr>
          <w:rFonts w:ascii="Tahoma" w:eastAsia="SimSun" w:hAnsi="Tahoma" w:cs="Tahoma"/>
          <w:b/>
          <w:bCs/>
          <w:kern w:val="3"/>
          <w:lang w:eastAsia="zh-CN" w:bidi="hi-IN"/>
        </w:rPr>
        <w:t xml:space="preserve"> </w:t>
      </w:r>
      <w:r w:rsidRPr="00674992">
        <w:rPr>
          <w:rFonts w:ascii="Tahoma" w:eastAsia="SimSun" w:hAnsi="Tahoma" w:cs="Tahoma"/>
          <w:bCs/>
          <w:kern w:val="3"/>
          <w:lang w:eastAsia="zh-CN" w:bidi="hi-IN"/>
        </w:rPr>
        <w:t>We are looking for some pots. If you have any 6</w:t>
      </w:r>
      <w:r>
        <w:rPr>
          <w:rFonts w:ascii="Tahoma" w:eastAsia="SimSun" w:hAnsi="Tahoma" w:cs="Tahoma"/>
          <w:bCs/>
          <w:kern w:val="3"/>
          <w:lang w:eastAsia="zh-CN" w:bidi="hi-IN"/>
        </w:rPr>
        <w:t>”</w:t>
      </w:r>
      <w:r w:rsidRPr="00674992">
        <w:rPr>
          <w:rFonts w:ascii="Tahoma" w:eastAsia="SimSun" w:hAnsi="Tahoma" w:cs="Tahoma"/>
          <w:bCs/>
          <w:kern w:val="3"/>
          <w:lang w:eastAsia="zh-CN" w:bidi="hi-IN"/>
        </w:rPr>
        <w:t xml:space="preserve"> 8</w:t>
      </w:r>
      <w:r>
        <w:rPr>
          <w:rFonts w:ascii="Tahoma" w:eastAsia="SimSun" w:hAnsi="Tahoma" w:cs="Tahoma"/>
          <w:bCs/>
          <w:kern w:val="3"/>
          <w:lang w:eastAsia="zh-CN" w:bidi="hi-IN"/>
        </w:rPr>
        <w:t xml:space="preserve">” </w:t>
      </w:r>
      <w:r>
        <w:rPr>
          <w:rFonts w:ascii="Tahoma" w:eastAsia="SimSun" w:hAnsi="Tahoma" w:cs="Tahoma"/>
          <w:bCs/>
          <w:kern w:val="3"/>
          <w:lang w:eastAsia="zh-CN" w:bidi="hi-IN"/>
        </w:rPr>
        <w:tab/>
      </w:r>
      <w:r w:rsidRPr="00674992">
        <w:rPr>
          <w:rFonts w:ascii="Tahoma" w:eastAsia="SimSun" w:hAnsi="Tahoma" w:cs="Tahoma"/>
          <w:bCs/>
          <w:kern w:val="3"/>
          <w:lang w:eastAsia="zh-CN" w:bidi="hi-IN"/>
        </w:rPr>
        <w:t xml:space="preserve"> or ½ gallon pots, please drop them off at the church over the next 3 weeks or so, thanks.</w:t>
      </w:r>
    </w:p>
    <w:p w14:paraId="2FFBBAE1" w14:textId="502AF8A8" w:rsidR="00062BD6" w:rsidRPr="00062BD6" w:rsidRDefault="00062BD6" w:rsidP="00062BD6">
      <w:pPr>
        <w:pStyle w:val="NoSpacing"/>
        <w:rPr>
          <w:rFonts w:ascii="Tahoma" w:hAnsi="Tahoma" w:cs="Tahoma"/>
          <w:lang w:eastAsia="zh-CN" w:bidi="hi-IN"/>
        </w:rPr>
      </w:pPr>
      <w:r w:rsidRPr="00062BD6">
        <w:rPr>
          <w:rFonts w:ascii="Tahoma" w:hAnsi="Tahoma" w:cs="Tahoma"/>
          <w:b/>
          <w:highlight w:val="green"/>
          <w:lang w:eastAsia="zh-CN" w:bidi="hi-IN"/>
        </w:rPr>
        <w:t>Women of the bible</w:t>
      </w:r>
      <w:r>
        <w:rPr>
          <w:rFonts w:ascii="Tahoma" w:hAnsi="Tahoma" w:cs="Tahoma"/>
          <w:b/>
          <w:highlight w:val="green"/>
          <w:lang w:eastAsia="zh-CN" w:bidi="hi-IN"/>
        </w:rPr>
        <w:t xml:space="preserve"> </w:t>
      </w:r>
      <w:r w:rsidRPr="00062BD6">
        <w:rPr>
          <w:rFonts w:ascii="Tahoma" w:hAnsi="Tahoma" w:cs="Tahoma"/>
          <w:lang w:eastAsia="zh-CN" w:bidi="hi-IN"/>
        </w:rPr>
        <w:t>Do you have a favourite woman of the Bible? Write her name on the white board. This summer we will be talking about the incredible women of the bible.</w:t>
      </w:r>
    </w:p>
    <w:p w14:paraId="2E8AE1F3" w14:textId="1B9237C0" w:rsidR="00062BD6" w:rsidRDefault="00062BD6" w:rsidP="00286ACC">
      <w:pPr>
        <w:rPr>
          <w:rFonts w:ascii="Tahoma" w:eastAsia="SimSun" w:hAnsi="Tahoma" w:cs="Tahoma"/>
          <w:b/>
          <w:bCs/>
          <w:kern w:val="3"/>
          <w:highlight w:val="yellow"/>
          <w:lang w:eastAsia="zh-CN" w:bidi="hi-IN"/>
        </w:rPr>
      </w:pPr>
    </w:p>
    <w:p w14:paraId="537177BF" w14:textId="786E9D04" w:rsidR="00062BD6" w:rsidRPr="00062BD6" w:rsidRDefault="00062BD6" w:rsidP="00062BD6">
      <w:pPr>
        <w:rPr>
          <w:rFonts w:ascii="Tahoma" w:eastAsia="SimSun" w:hAnsi="Tahoma" w:cs="Tahoma"/>
          <w:bCs/>
          <w:kern w:val="3"/>
          <w:lang w:eastAsia="zh-CN" w:bidi="hi-IN"/>
        </w:rPr>
      </w:pPr>
      <w:r w:rsidRPr="00062BD6">
        <w:rPr>
          <w:rFonts w:ascii="Tahoma" w:eastAsia="SimSun" w:hAnsi="Tahoma" w:cs="Tahoma"/>
          <w:b/>
          <w:bCs/>
          <w:kern w:val="3"/>
          <w:highlight w:val="yellow"/>
          <w:lang w:eastAsia="zh-CN" w:bidi="hi-IN"/>
        </w:rPr>
        <w:t>Grad Sunday</w:t>
      </w:r>
      <w:r>
        <w:rPr>
          <w:rFonts w:ascii="Tahoma" w:eastAsia="SimSun" w:hAnsi="Tahoma" w:cs="Tahoma"/>
          <w:b/>
          <w:bCs/>
          <w:kern w:val="3"/>
          <w:lang w:eastAsia="zh-CN" w:bidi="hi-IN"/>
        </w:rPr>
        <w:t xml:space="preserve"> </w:t>
      </w:r>
      <w:r w:rsidRPr="00062BD6">
        <w:rPr>
          <w:rFonts w:ascii="Tahoma" w:eastAsia="SimSun" w:hAnsi="Tahoma" w:cs="Tahoma"/>
          <w:bCs/>
          <w:kern w:val="3"/>
          <w:lang w:eastAsia="zh-CN" w:bidi="hi-IN"/>
        </w:rPr>
        <w:t xml:space="preserve">June 15.  Please let us know </w:t>
      </w:r>
      <w:r w:rsidRPr="00062BD6">
        <w:rPr>
          <w:rFonts w:ascii="Tahoma" w:eastAsia="SimSun" w:hAnsi="Tahoma" w:cs="Tahoma"/>
          <w:bCs/>
          <w:kern w:val="3"/>
          <w:lang w:eastAsia="zh-CN" w:bidi="hi-IN"/>
        </w:rPr>
        <w:tab/>
        <w:t xml:space="preserve">if you have a family member graduating from high school, college or university. </w:t>
      </w:r>
      <w:r w:rsidRPr="00062BD6">
        <w:rPr>
          <w:rFonts w:ascii="Tahoma" w:eastAsia="SimSun" w:hAnsi="Tahoma" w:cs="Tahoma"/>
          <w:bCs/>
          <w:kern w:val="3"/>
          <w:lang w:eastAsia="zh-CN" w:bidi="hi-IN"/>
        </w:rPr>
        <w:tab/>
        <w:t>Let Lisa know or sign the sheet in the Narthex.</w:t>
      </w:r>
    </w:p>
    <w:p w14:paraId="7E3BD5BF" w14:textId="0F60F3F5" w:rsidR="00286ACC" w:rsidRPr="000500F7" w:rsidRDefault="00286ACC" w:rsidP="00286ACC">
      <w:pPr>
        <w:rPr>
          <w:rFonts w:ascii="Tahoma" w:eastAsia="SimSun" w:hAnsi="Tahoma" w:cs="Tahoma"/>
          <w:bCs/>
          <w:kern w:val="3"/>
          <w:szCs w:val="24"/>
          <w:lang w:eastAsia="zh-CN" w:bidi="hi-IN"/>
        </w:rPr>
      </w:pPr>
      <w:r w:rsidRPr="000500F7">
        <w:rPr>
          <w:rFonts w:ascii="Tahoma" w:eastAsia="SimSun" w:hAnsi="Tahoma" w:cs="Tahoma"/>
          <w:b/>
          <w:bCs/>
          <w:kern w:val="3"/>
          <w:highlight w:val="yellow"/>
          <w:lang w:eastAsia="zh-CN" w:bidi="hi-IN"/>
        </w:rPr>
        <w:t>Good News and Caring Corner</w:t>
      </w:r>
      <w:r w:rsidRPr="000500F7">
        <w:rPr>
          <w:rFonts w:ascii="Tahoma" w:eastAsia="SimSun" w:hAnsi="Tahoma" w:cs="Tahoma"/>
          <w:b/>
          <w:bCs/>
          <w:kern w:val="3"/>
          <w:lang w:eastAsia="zh-CN" w:bidi="hi-IN"/>
        </w:rPr>
        <w:t xml:space="preserve">: </w:t>
      </w:r>
      <w:r w:rsidRPr="000500F7">
        <w:rPr>
          <w:rFonts w:ascii="Tahoma" w:eastAsia="SimSun" w:hAnsi="Tahoma" w:cs="Tahoma"/>
          <w:bCs/>
          <w:kern w:val="3"/>
          <w:lang w:eastAsia="zh-CN" w:bidi="hi-IN"/>
        </w:rPr>
        <w:t>If you have some good news you want shared with the congregation, let us know and we’ll pass it on. If there is someone you think should have a card</w:t>
      </w:r>
      <w:r w:rsidRPr="000500F7">
        <w:rPr>
          <w:rFonts w:ascii="Tahoma" w:eastAsia="SimSun" w:hAnsi="Tahoma" w:cs="Tahoma"/>
          <w:bCs/>
          <w:kern w:val="3"/>
          <w:szCs w:val="24"/>
          <w:lang w:eastAsia="zh-CN" w:bidi="hi-IN"/>
        </w:rPr>
        <w:t xml:space="preserve"> from the caring corner for whatever reason, please see the attendant in the corner, or call the office.</w:t>
      </w:r>
    </w:p>
    <w:p w14:paraId="588406A8" w14:textId="77777777" w:rsidR="00286ACC" w:rsidRPr="000500F7" w:rsidRDefault="00286ACC" w:rsidP="00286ACC">
      <w:pPr>
        <w:widowControl w:val="0"/>
        <w:suppressAutoHyphens/>
        <w:autoSpaceDN w:val="0"/>
        <w:spacing w:after="0" w:line="240" w:lineRule="auto"/>
        <w:textAlignment w:val="baseline"/>
        <w:rPr>
          <w:rFonts w:ascii="Tahoma" w:eastAsia="SimSun" w:hAnsi="Tahoma" w:cs="Tahoma"/>
          <w:kern w:val="3"/>
          <w:szCs w:val="24"/>
          <w:lang w:eastAsia="zh-CN" w:bidi="hi-IN"/>
        </w:rPr>
      </w:pPr>
      <w:r w:rsidRPr="000500F7">
        <w:rPr>
          <w:rFonts w:ascii="Tahoma" w:eastAsia="SimSun" w:hAnsi="Tahoma" w:cs="Tahoma"/>
          <w:b/>
          <w:kern w:val="3"/>
          <w:szCs w:val="24"/>
          <w:highlight w:val="green"/>
          <w:lang w:eastAsia="zh-CN" w:bidi="hi-IN"/>
        </w:rPr>
        <w:lastRenderedPageBreak/>
        <w:t>Offering Envelopes</w:t>
      </w:r>
      <w:r w:rsidRPr="000500F7">
        <w:rPr>
          <w:rFonts w:ascii="Tahoma" w:eastAsia="SimSun" w:hAnsi="Tahoma" w:cs="Tahoma"/>
          <w:b/>
          <w:kern w:val="3"/>
          <w:szCs w:val="24"/>
          <w:lang w:eastAsia="zh-CN" w:bidi="hi-IN"/>
        </w:rPr>
        <w:t xml:space="preserve"> </w:t>
      </w:r>
      <w:r w:rsidRPr="000500F7">
        <w:rPr>
          <w:rFonts w:ascii="Tahoma" w:eastAsia="SimSun" w:hAnsi="Tahoma" w:cs="Tahoma"/>
          <w:kern w:val="3"/>
          <w:szCs w:val="24"/>
          <w:lang w:eastAsia="zh-CN" w:bidi="hi-IN"/>
        </w:rPr>
        <w:t xml:space="preserve">are available at the office or on the table in the entryway. If you are using them for the first time, be sure to have your name and address on the first one so we can get you your tax receipt at the end of the year. </w:t>
      </w:r>
    </w:p>
    <w:p w14:paraId="1DA9F71D" w14:textId="77777777" w:rsidR="00492E4D" w:rsidRDefault="00492E4D" w:rsidP="00286ACC">
      <w:pPr>
        <w:widowControl w:val="0"/>
        <w:suppressAutoHyphens/>
        <w:autoSpaceDN w:val="0"/>
        <w:spacing w:after="0" w:line="240" w:lineRule="auto"/>
        <w:textAlignment w:val="baseline"/>
        <w:rPr>
          <w:rFonts w:ascii="Tahoma" w:eastAsia="SimSun" w:hAnsi="Tahoma" w:cs="Tahoma"/>
          <w:b/>
          <w:bCs/>
          <w:kern w:val="3"/>
          <w:highlight w:val="green"/>
          <w:lang w:eastAsia="zh-CN" w:bidi="hi-IN"/>
        </w:rPr>
      </w:pPr>
    </w:p>
    <w:p w14:paraId="5C00480D" w14:textId="03F308EC" w:rsidR="00286ACC" w:rsidRPr="000500F7" w:rsidRDefault="00286ACC" w:rsidP="00286ACC">
      <w:pPr>
        <w:widowControl w:val="0"/>
        <w:suppressAutoHyphens/>
        <w:autoSpaceDN w:val="0"/>
        <w:spacing w:after="0" w:line="240" w:lineRule="auto"/>
        <w:textAlignment w:val="baseline"/>
        <w:rPr>
          <w:rFonts w:ascii="Tahoma" w:eastAsia="SimSun" w:hAnsi="Tahoma" w:cs="Tahoma"/>
          <w:bCs/>
          <w:kern w:val="3"/>
          <w:highlight w:val="yellow"/>
          <w:u w:val="single"/>
          <w:lang w:eastAsia="zh-CN" w:bidi="hi-IN"/>
        </w:rPr>
      </w:pPr>
      <w:r w:rsidRPr="000500F7">
        <w:rPr>
          <w:rFonts w:ascii="Tahoma" w:eastAsia="SimSun" w:hAnsi="Tahoma" w:cs="Tahoma"/>
          <w:b/>
          <w:bCs/>
          <w:kern w:val="3"/>
          <w:highlight w:val="green"/>
          <w:lang w:eastAsia="zh-CN" w:bidi="hi-IN"/>
        </w:rPr>
        <w:t>Grocery Cards:</w:t>
      </w:r>
      <w:r w:rsidRPr="000500F7">
        <w:rPr>
          <w:rFonts w:ascii="Tahoma" w:eastAsia="SimSun" w:hAnsi="Tahoma" w:cs="Tahoma"/>
          <w:b/>
          <w:bCs/>
          <w:kern w:val="3"/>
          <w:lang w:eastAsia="zh-CN" w:bidi="hi-IN"/>
        </w:rPr>
        <w:t xml:space="preserve"> </w:t>
      </w:r>
      <w:r w:rsidRPr="000500F7">
        <w:rPr>
          <w:rFonts w:ascii="Tahoma" w:eastAsia="SimSun" w:hAnsi="Tahoma" w:cs="Tahoma"/>
          <w:bCs/>
          <w:kern w:val="3"/>
          <w:lang w:eastAsia="zh-CN" w:bidi="hi-IN"/>
        </w:rPr>
        <w:t xml:space="preserve">It’s an easy fundraiser as we all buy groceries so why not do it via grocery cards as it results in income for the church. We will be available (as we are able) before and after church for you to purchase cards.  As well, cards are available for purchase in the office during regular business hours.  </w:t>
      </w:r>
    </w:p>
    <w:p w14:paraId="17C88DC2" w14:textId="77777777" w:rsidR="00492E4D" w:rsidRDefault="00492E4D" w:rsidP="00286ACC">
      <w:pPr>
        <w:widowControl w:val="0"/>
        <w:shd w:val="clear" w:color="auto" w:fill="FFFFFF"/>
        <w:suppressAutoHyphens/>
        <w:autoSpaceDN w:val="0"/>
        <w:spacing w:after="0" w:line="240" w:lineRule="auto"/>
        <w:textAlignment w:val="baseline"/>
        <w:rPr>
          <w:rFonts w:ascii="Tahoma" w:eastAsia="SimSun" w:hAnsi="Tahoma" w:cs="Tahoma"/>
          <w:b/>
          <w:bCs/>
          <w:kern w:val="3"/>
          <w:highlight w:val="yellow"/>
          <w:u w:val="single"/>
          <w:lang w:eastAsia="zh-CN" w:bidi="hi-IN"/>
        </w:rPr>
      </w:pPr>
    </w:p>
    <w:p w14:paraId="4CD196F9" w14:textId="2643F2DB" w:rsidR="00286ACC" w:rsidRPr="000500F7" w:rsidRDefault="00286ACC" w:rsidP="00286ACC">
      <w:pPr>
        <w:widowControl w:val="0"/>
        <w:shd w:val="clear" w:color="auto" w:fill="FFFFFF"/>
        <w:suppressAutoHyphens/>
        <w:autoSpaceDN w:val="0"/>
        <w:spacing w:after="0" w:line="240" w:lineRule="auto"/>
        <w:textAlignment w:val="baseline"/>
        <w:rPr>
          <w:rFonts w:ascii="Tahoma" w:eastAsia="SimSun" w:hAnsi="Tahoma" w:cs="Tahoma"/>
          <w:bCs/>
          <w:kern w:val="3"/>
          <w:u w:val="single"/>
          <w:lang w:eastAsia="zh-CN" w:bidi="hi-IN"/>
        </w:rPr>
      </w:pPr>
      <w:r w:rsidRPr="00492E4D">
        <w:rPr>
          <w:rFonts w:ascii="Tahoma" w:eastAsia="SimSun" w:hAnsi="Tahoma" w:cs="Tahoma"/>
          <w:b/>
          <w:bCs/>
          <w:kern w:val="3"/>
          <w:highlight w:val="cyan"/>
          <w:u w:val="single"/>
          <w:lang w:eastAsia="zh-CN" w:bidi="hi-IN"/>
        </w:rPr>
        <w:t>Contact information:</w:t>
      </w:r>
      <w:r w:rsidRPr="000500F7">
        <w:rPr>
          <w:rFonts w:ascii="Tahoma" w:eastAsia="SimSun" w:hAnsi="Tahoma" w:cs="Tahoma"/>
          <w:bCs/>
          <w:kern w:val="3"/>
          <w:u w:val="single"/>
          <w:lang w:eastAsia="zh-CN" w:bidi="hi-IN"/>
        </w:rPr>
        <w:t xml:space="preserve"> Please keep your contact information and addresses updated so we can get information out to you. An inaccurate address may lead to delays for tax receipts. Thanks.</w:t>
      </w:r>
    </w:p>
    <w:p w14:paraId="1F99AFDE" w14:textId="7A495FA2" w:rsidR="00286ACC" w:rsidRDefault="00286ACC" w:rsidP="00286ACC">
      <w:pPr>
        <w:widowControl w:val="0"/>
        <w:shd w:val="clear" w:color="auto" w:fill="FFFFFF"/>
        <w:suppressAutoHyphens/>
        <w:autoSpaceDN w:val="0"/>
        <w:spacing w:after="0" w:line="240" w:lineRule="auto"/>
        <w:textAlignment w:val="baseline"/>
        <w:rPr>
          <w:rFonts w:ascii="Tahoma" w:eastAsia="SimSun" w:hAnsi="Tahoma" w:cs="Tahoma"/>
          <w:b/>
          <w:bCs/>
          <w:kern w:val="3"/>
          <w:lang w:eastAsia="zh-CN" w:bidi="hi-IN"/>
        </w:rPr>
      </w:pPr>
    </w:p>
    <w:p w14:paraId="6D10676E" w14:textId="189E1C63" w:rsidR="007D1885" w:rsidRPr="007D1885" w:rsidRDefault="007D1885" w:rsidP="007D1885">
      <w:pPr>
        <w:widowControl w:val="0"/>
        <w:shd w:val="clear" w:color="auto" w:fill="FFFFFF"/>
        <w:suppressAutoHyphens/>
        <w:autoSpaceDN w:val="0"/>
        <w:spacing w:after="0" w:line="240" w:lineRule="auto"/>
        <w:textAlignment w:val="baseline"/>
        <w:rPr>
          <w:rFonts w:ascii="Tahoma" w:eastAsia="SimSun" w:hAnsi="Tahoma" w:cs="Tahoma"/>
          <w:bCs/>
          <w:kern w:val="3"/>
          <w:lang w:eastAsia="zh-CN" w:bidi="hi-IN"/>
        </w:rPr>
      </w:pPr>
      <w:r w:rsidRPr="007D1885">
        <w:rPr>
          <w:rFonts w:ascii="Tahoma" w:eastAsia="SimSun" w:hAnsi="Tahoma" w:cs="Tahoma"/>
          <w:b/>
          <w:bCs/>
          <w:kern w:val="3"/>
          <w:highlight w:val="green"/>
          <w:lang w:eastAsia="zh-CN" w:bidi="hi-IN"/>
        </w:rPr>
        <w:t>The Gardens</w:t>
      </w:r>
      <w:r w:rsidRPr="007D1885">
        <w:rPr>
          <w:rFonts w:ascii="Tahoma" w:eastAsia="SimSun" w:hAnsi="Tahoma" w:cs="Tahoma"/>
          <w:bCs/>
          <w:kern w:val="3"/>
          <w:lang w:eastAsia="zh-CN" w:bidi="hi-IN"/>
        </w:rPr>
        <w:t xml:space="preserve"> Would you like to take care of</w:t>
      </w:r>
    </w:p>
    <w:p w14:paraId="237FCD2A" w14:textId="12713EA3" w:rsidR="000C64A0" w:rsidRDefault="007D1885" w:rsidP="007D1885">
      <w:pPr>
        <w:widowControl w:val="0"/>
        <w:shd w:val="clear" w:color="auto" w:fill="FFFFFF"/>
        <w:suppressAutoHyphens/>
        <w:autoSpaceDN w:val="0"/>
        <w:spacing w:after="0" w:line="240" w:lineRule="auto"/>
        <w:textAlignment w:val="baseline"/>
        <w:rPr>
          <w:rFonts w:ascii="Tahoma" w:eastAsia="SimSun" w:hAnsi="Tahoma" w:cs="Tahoma"/>
          <w:bCs/>
          <w:kern w:val="3"/>
          <w:lang w:eastAsia="zh-CN" w:bidi="hi-IN"/>
        </w:rPr>
      </w:pPr>
      <w:r>
        <w:rPr>
          <w:rFonts w:ascii="Tahoma" w:eastAsia="SimSun" w:hAnsi="Tahoma" w:cs="Tahoma"/>
          <w:bCs/>
          <w:kern w:val="3"/>
          <w:lang w:eastAsia="zh-CN" w:bidi="hi-IN"/>
        </w:rPr>
        <w:t xml:space="preserve"> one of the garden beds? Bob Ness </w:t>
      </w:r>
      <w:r w:rsidRPr="007D1885">
        <w:rPr>
          <w:rFonts w:ascii="Tahoma" w:eastAsia="SimSun" w:hAnsi="Tahoma" w:cs="Tahoma"/>
          <w:bCs/>
          <w:kern w:val="3"/>
          <w:lang w:eastAsia="zh-CN" w:bidi="hi-IN"/>
        </w:rPr>
        <w:t>doesn’t want to be a box pig.</w:t>
      </w:r>
      <w:r>
        <w:rPr>
          <w:rFonts w:ascii="Tahoma" w:eastAsia="SimSun" w:hAnsi="Tahoma" w:cs="Tahoma"/>
          <w:bCs/>
          <w:kern w:val="3"/>
          <w:lang w:eastAsia="zh-CN" w:bidi="hi-IN"/>
        </w:rPr>
        <w:t xml:space="preserve"> </w:t>
      </w:r>
      <w:r w:rsidRPr="007D1885">
        <w:rPr>
          <w:rFonts w:ascii="Tahoma" w:eastAsia="SimSun" w:hAnsi="Tahoma" w:cs="Tahoma"/>
          <w:bCs/>
          <w:kern w:val="3"/>
          <w:lang w:eastAsia="zh-CN" w:bidi="hi-IN"/>
        </w:rPr>
        <w:t>So, if you want one, please let him know or else he will do it.</w:t>
      </w:r>
    </w:p>
    <w:p w14:paraId="1D7CB2E6" w14:textId="77777777" w:rsidR="007D1885" w:rsidRPr="007D1885" w:rsidRDefault="007D1885" w:rsidP="007D1885">
      <w:pPr>
        <w:widowControl w:val="0"/>
        <w:shd w:val="clear" w:color="auto" w:fill="FFFFFF"/>
        <w:suppressAutoHyphens/>
        <w:autoSpaceDN w:val="0"/>
        <w:spacing w:after="0" w:line="240" w:lineRule="auto"/>
        <w:textAlignment w:val="baseline"/>
        <w:rPr>
          <w:rFonts w:ascii="Tahoma" w:eastAsia="SimSun" w:hAnsi="Tahoma" w:cs="Tahoma"/>
          <w:bCs/>
          <w:kern w:val="3"/>
          <w:lang w:eastAsia="zh-CN" w:bidi="hi-IN"/>
        </w:rPr>
      </w:pPr>
      <w:bookmarkStart w:id="0" w:name="_GoBack"/>
      <w:bookmarkEnd w:id="0"/>
    </w:p>
    <w:p w14:paraId="25359381" w14:textId="77777777" w:rsidR="00286ACC" w:rsidRPr="000500F7" w:rsidRDefault="00286ACC" w:rsidP="00286ACC">
      <w:pPr>
        <w:widowControl w:val="0"/>
        <w:shd w:val="clear" w:color="auto" w:fill="FFFFFF"/>
        <w:suppressAutoHyphens/>
        <w:autoSpaceDN w:val="0"/>
        <w:spacing w:after="0" w:line="240" w:lineRule="auto"/>
        <w:textAlignment w:val="baseline"/>
        <w:rPr>
          <w:rFonts w:ascii="Tahoma" w:eastAsia="SimSun" w:hAnsi="Tahoma" w:cs="Tahoma"/>
          <w:bCs/>
          <w:kern w:val="3"/>
          <w:lang w:eastAsia="zh-CN" w:bidi="hi-IN"/>
        </w:rPr>
      </w:pPr>
      <w:r w:rsidRPr="000500F7">
        <w:rPr>
          <w:rFonts w:ascii="Tahoma" w:eastAsia="SimSun" w:hAnsi="Tahoma" w:cs="Tahoma"/>
          <w:b/>
          <w:bCs/>
          <w:kern w:val="3"/>
          <w:lang w:eastAsia="zh-CN" w:bidi="hi-IN"/>
        </w:rPr>
        <w:t>A reminder that you may be on our video presentation as we are broadcasting our services on Facebook.</w:t>
      </w:r>
    </w:p>
    <w:p w14:paraId="13688991" w14:textId="77777777" w:rsidR="00286ACC" w:rsidRPr="000500F7" w:rsidRDefault="00286ACC" w:rsidP="00286ACC">
      <w:pPr>
        <w:widowControl w:val="0"/>
        <w:shd w:val="clear" w:color="auto" w:fill="FFFFFF"/>
        <w:suppressAutoHyphens/>
        <w:autoSpaceDN w:val="0"/>
        <w:spacing w:after="0" w:line="240" w:lineRule="auto"/>
        <w:textAlignment w:val="baseline"/>
        <w:rPr>
          <w:rFonts w:ascii="Tahoma" w:eastAsia="SimSun" w:hAnsi="Tahoma" w:cs="Tahoma"/>
          <w:b/>
          <w:bCs/>
          <w:kern w:val="3"/>
          <w:lang w:eastAsia="zh-CN" w:bidi="hi-IN"/>
        </w:rPr>
      </w:pPr>
      <w:r w:rsidRPr="000500F7">
        <w:rPr>
          <w:rFonts w:ascii="Tahoma" w:eastAsia="SimSun" w:hAnsi="Tahoma" w:cs="Tahoma"/>
          <w:b/>
          <w:bCs/>
          <w:kern w:val="3"/>
          <w:lang w:eastAsia="zh-CN" w:bidi="hi-IN"/>
        </w:rPr>
        <w:t>Join in or listen to any of the Zoom calls via Internet using the link:</w:t>
      </w:r>
      <w:r w:rsidRPr="000500F7">
        <w:rPr>
          <w:rFonts w:ascii="Tahoma" w:eastAsia="SimSun" w:hAnsi="Tahoma" w:cs="Tahoma"/>
          <w:kern w:val="3"/>
          <w:lang w:eastAsia="zh-CN" w:bidi="hi-IN"/>
        </w:rPr>
        <w:br/>
      </w:r>
      <w:hyperlink r:id="rId12" w:history="1">
        <w:r w:rsidRPr="000500F7">
          <w:rPr>
            <w:rFonts w:ascii="Tahoma" w:eastAsia="SimSun" w:hAnsi="Tahoma" w:cs="Tahoma"/>
            <w:bCs/>
            <w:color w:val="0000FF"/>
            <w:kern w:val="3"/>
            <w:u w:val="single"/>
            <w:lang w:eastAsia="zh-CN" w:bidi="hi-IN"/>
          </w:rPr>
          <w:t>https://us02web.zoom.us/j/179750852</w:t>
        </w:r>
      </w:hyperlink>
      <w:r w:rsidRPr="000500F7">
        <w:rPr>
          <w:rFonts w:ascii="Tahoma" w:eastAsia="SimSun" w:hAnsi="Tahoma" w:cs="Tahoma"/>
          <w:bCs/>
          <w:kern w:val="3"/>
          <w:lang w:eastAsia="zh-CN" w:bidi="hi-IN"/>
        </w:rPr>
        <w:t xml:space="preserve">? </w:t>
      </w:r>
      <w:proofErr w:type="spellStart"/>
      <w:r w:rsidRPr="000500F7">
        <w:rPr>
          <w:rFonts w:ascii="Tahoma" w:eastAsia="SimSun" w:hAnsi="Tahoma" w:cs="Tahoma"/>
          <w:bCs/>
          <w:kern w:val="3"/>
          <w:lang w:eastAsia="zh-CN" w:bidi="hi-IN"/>
        </w:rPr>
        <w:t>pwd</w:t>
      </w:r>
      <w:proofErr w:type="spellEnd"/>
      <w:r w:rsidRPr="000500F7">
        <w:rPr>
          <w:rFonts w:ascii="Tahoma" w:eastAsia="SimSun" w:hAnsi="Tahoma" w:cs="Tahoma"/>
          <w:bCs/>
          <w:kern w:val="3"/>
          <w:lang w:eastAsia="zh-CN" w:bidi="hi-IN"/>
        </w:rPr>
        <w:t>=7lAYtPHcGTE</w:t>
      </w:r>
      <w:r w:rsidRPr="000500F7">
        <w:rPr>
          <w:rFonts w:ascii="Tahoma" w:eastAsia="SimSun" w:hAnsi="Tahoma" w:cs="Tahoma"/>
          <w:b/>
          <w:bCs/>
          <w:kern w:val="3"/>
          <w:lang w:eastAsia="zh-CN" w:bidi="hi-IN"/>
        </w:rPr>
        <w:t xml:space="preserve">  </w:t>
      </w:r>
    </w:p>
    <w:p w14:paraId="6A9A5080" w14:textId="1729F82B" w:rsidR="00866798" w:rsidRPr="00286ACC" w:rsidRDefault="00286ACC" w:rsidP="00286ACC">
      <w:r w:rsidRPr="000500F7">
        <w:rPr>
          <w:rFonts w:ascii="Tahoma" w:eastAsia="SimSun" w:hAnsi="Tahoma" w:cs="Tahoma"/>
          <w:b/>
          <w:bCs/>
          <w:kern w:val="3"/>
          <w:lang w:eastAsia="zh-CN" w:bidi="hi-IN"/>
        </w:rPr>
        <w:t>If you know of anyone needing help, please contact the office or Rev. Jenn Brow</w:t>
      </w:r>
      <w:r w:rsidR="00022411">
        <w:rPr>
          <w:rFonts w:ascii="Tahoma" w:eastAsia="SimSun" w:hAnsi="Tahoma" w:cs="Tahoma"/>
          <w:b/>
          <w:bCs/>
          <w:kern w:val="3"/>
          <w:lang w:eastAsia="zh-CN" w:bidi="hi-IN"/>
        </w:rPr>
        <w:t>n</w:t>
      </w:r>
    </w:p>
    <w:sectPr w:rsidR="00866798" w:rsidRPr="00286ACC" w:rsidSect="00E23242">
      <w:headerReference w:type="default" r:id="rId13"/>
      <w:pgSz w:w="7920" w:h="12240" w:orient="landscape"/>
      <w:pgMar w:top="1440" w:right="1440" w:bottom="1440" w:left="1440" w:header="709" w:footer="709" w:gutter="0"/>
      <w:cols w:space="708"/>
      <w:docGrid w:linePitch="360"/>
    </w:sectPr>
  </w:body>
</w:document>
</file>

<file path=word/endnotes.xml><?xml version="1.0" encoding="utf-8"?>
<w:endnotes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endnote w:type="separator" w:id="-1">
    <w:p w14:paraId="2E3BF79A" w14:textId="77777777" w:rsidR="008073E9" w:rsidRDefault="008073E9" w:rsidP="00733C83">
      <w:pPr>
        <w:spacing w:after="0" w:line="240" w:lineRule="auto"/>
      </w:pPr>
      <w:r>
        <w:separator/>
      </w:r>
    </w:p>
  </w:endnote>
  <w:endnote w:type="continuationSeparator" w:id="0">
    <w:p w14:paraId="23D6A6BC" w14:textId="77777777" w:rsidR="008073E9" w:rsidRDefault="008073E9" w:rsidP="00733C83">
      <w:pPr>
        <w:spacing w:after="0" w:line="240" w:lineRule="auto"/>
      </w:pPr>
      <w:r>
        <w:continuationSeparator/>
      </w:r>
    </w:p>
  </w:endnote>
  <w:endnote w:type="continuationNotice" w:id="1">
    <w:p w14:paraId="01870758" w14:textId="77777777" w:rsidR="008073E9" w:rsidRDefault="008073E9">
      <w:pPr>
        <w:spacing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Tahoma">
    <w:panose1 w:val="020B0604030504040204"/>
    <w:charset w:val="00"/>
    <w:family w:val="swiss"/>
    <w:pitch w:val="variable"/>
    <w:sig w:usb0="E1002EFF" w:usb1="C000605B" w:usb2="00000029" w:usb3="00000000" w:csb0="000101FF" w:csb1="00000000"/>
  </w:font>
  <w:font w:name="Calibri">
    <w:panose1 w:val="020F0502020204030204"/>
    <w:charset w:val="00"/>
    <w:family w:val="swiss"/>
    <w:pitch w:val="variable"/>
    <w:sig w:usb0="E4002EFF" w:usb1="C200247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Liberation Serif">
    <w:altName w:val="Times New Roman"/>
    <w:charset w:val="00"/>
    <w:family w:val="roman"/>
    <w:pitch w:val="variable"/>
  </w:font>
  <w:font w:name="NSimSun">
    <w:panose1 w:val="02010609030101010101"/>
    <w:charset w:val="86"/>
    <w:family w:val="modern"/>
    <w:pitch w:val="fixed"/>
    <w:sig w:usb0="00000203" w:usb1="288F0000" w:usb2="00000016" w:usb3="00000000" w:csb0="00040001" w:csb1="00000000"/>
  </w:font>
  <w:font w:name="Lucida Sans">
    <w:panose1 w:val="020B0602030504020204"/>
    <w:charset w:val="00"/>
    <w:family w:val="swiss"/>
    <w:pitch w:val="variable"/>
    <w:sig w:usb0="00000003" w:usb1="00000000" w:usb2="00000000" w:usb3="00000000" w:csb0="00000001" w:csb1="00000000"/>
  </w:font>
  <w:font w:name="Copperplate Gothic Bold">
    <w:panose1 w:val="020E0705020206020404"/>
    <w:charset w:val="00"/>
    <w:family w:val="swiss"/>
    <w:pitch w:val="variable"/>
    <w:sig w:usb0="00000003" w:usb1="00000000" w:usb2="00000000" w:usb3="00000000" w:csb0="00000001" w:csb1="00000000"/>
  </w:font>
  <w:font w:name="SimSun">
    <w:altName w:val="宋体"/>
    <w:panose1 w:val="02010600030101010101"/>
    <w:charset w:val="86"/>
    <w:family w:val="auto"/>
    <w:pitch w:val="variable"/>
    <w:sig w:usb0="00000203" w:usb1="288F0000" w:usb2="00000016" w:usb3="00000000" w:csb0="00040001" w:csb1="00000000"/>
  </w:font>
  <w:font w:name="Arial">
    <w:panose1 w:val="020B0604020202020204"/>
    <w:charset w:val="00"/>
    <w:family w:val="swiss"/>
    <w:pitch w:val="variable"/>
    <w:sig w:usb0="E0002EFF" w:usb1="C000785B" w:usb2="00000009" w:usb3="00000000" w:csb0="000001FF" w:csb1="00000000"/>
  </w:font>
</w:fonts>
</file>

<file path=word/footnotes.xml><?xml version="1.0" encoding="utf-8"?>
<w:footnotes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footnote w:type="separator" w:id="-1">
    <w:p w14:paraId="1266A18F" w14:textId="77777777" w:rsidR="008073E9" w:rsidRDefault="008073E9" w:rsidP="00733C83">
      <w:pPr>
        <w:spacing w:after="0" w:line="240" w:lineRule="auto"/>
      </w:pPr>
      <w:r>
        <w:separator/>
      </w:r>
    </w:p>
  </w:footnote>
  <w:footnote w:type="continuationSeparator" w:id="0">
    <w:p w14:paraId="5DA6CF99" w14:textId="77777777" w:rsidR="008073E9" w:rsidRDefault="008073E9" w:rsidP="00733C83">
      <w:pPr>
        <w:spacing w:after="0" w:line="240" w:lineRule="auto"/>
      </w:pPr>
      <w:r>
        <w:continuationSeparator/>
      </w:r>
    </w:p>
  </w:footnote>
  <w:footnote w:type="continuationNotice" w:id="1">
    <w:p w14:paraId="65FED814" w14:textId="77777777" w:rsidR="008073E9" w:rsidRDefault="008073E9">
      <w:pPr>
        <w:spacing w:after="0" w:line="240" w:lineRule="auto"/>
      </w:pPr>
    </w:p>
  </w:footnote>
</w:footnotes>
</file>

<file path=word/header1.xml><?xml version="1.0" encoding="utf-8"?>
<w:hdr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p w14:paraId="1B94857A" w14:textId="77777777" w:rsidR="00804C67" w:rsidRDefault="008073E9">
    <w:pPr>
      <w:pStyle w:val="Header"/>
    </w:pPr>
  </w:p>
</w:hdr>
</file>

<file path=word/numbering.xml><?xml version="1.0" encoding="utf-8"?>
<w:numbering xmlns:wpc="http://schemas.microsoft.com/office/word/2010/wordprocessingCanvas" xmlns:cx="http://schemas.microsoft.com/office/drawing/2014/chartex"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p14">
  <w:abstractNum w:abstractNumId="0" w15:restartNumberingAfterBreak="0">
    <w:nsid w:val="049F663A"/>
    <w:multiLevelType w:val="multilevel"/>
    <w:tmpl w:val="3B7214C4"/>
    <w:lvl w:ilvl="0">
      <w:start w:val="1"/>
      <w:numFmt w:val="decimal"/>
      <w:lvlText w:val="%1."/>
      <w:lvlJc w:val="left"/>
      <w:pPr>
        <w:tabs>
          <w:tab w:val="num" w:pos="720"/>
        </w:tabs>
        <w:ind w:left="720" w:hanging="360"/>
      </w:pPr>
    </w:lvl>
    <w:lvl w:ilvl="1" w:tentative="1">
      <w:start w:val="1"/>
      <w:numFmt w:val="decimal"/>
      <w:lvlText w:val="%2."/>
      <w:lvlJc w:val="left"/>
      <w:pPr>
        <w:tabs>
          <w:tab w:val="num" w:pos="1440"/>
        </w:tabs>
        <w:ind w:left="1440" w:hanging="360"/>
      </w:pPr>
    </w:lvl>
    <w:lvl w:ilvl="2" w:tentative="1">
      <w:start w:val="1"/>
      <w:numFmt w:val="decimal"/>
      <w:lvlText w:val="%3."/>
      <w:lvlJc w:val="left"/>
      <w:pPr>
        <w:tabs>
          <w:tab w:val="num" w:pos="2160"/>
        </w:tabs>
        <w:ind w:left="2160" w:hanging="360"/>
      </w:pPr>
    </w:lvl>
    <w:lvl w:ilvl="3" w:tentative="1">
      <w:start w:val="1"/>
      <w:numFmt w:val="decimal"/>
      <w:lvlText w:val="%4."/>
      <w:lvlJc w:val="left"/>
      <w:pPr>
        <w:tabs>
          <w:tab w:val="num" w:pos="2880"/>
        </w:tabs>
        <w:ind w:left="2880" w:hanging="360"/>
      </w:pPr>
    </w:lvl>
    <w:lvl w:ilvl="4" w:tentative="1">
      <w:start w:val="1"/>
      <w:numFmt w:val="decimal"/>
      <w:lvlText w:val="%5."/>
      <w:lvlJc w:val="left"/>
      <w:pPr>
        <w:tabs>
          <w:tab w:val="num" w:pos="3600"/>
        </w:tabs>
        <w:ind w:left="3600" w:hanging="360"/>
      </w:pPr>
    </w:lvl>
    <w:lvl w:ilvl="5" w:tentative="1">
      <w:start w:val="1"/>
      <w:numFmt w:val="decimal"/>
      <w:lvlText w:val="%6."/>
      <w:lvlJc w:val="left"/>
      <w:pPr>
        <w:tabs>
          <w:tab w:val="num" w:pos="4320"/>
        </w:tabs>
        <w:ind w:left="4320" w:hanging="360"/>
      </w:pPr>
    </w:lvl>
    <w:lvl w:ilvl="6" w:tentative="1">
      <w:start w:val="1"/>
      <w:numFmt w:val="decimal"/>
      <w:lvlText w:val="%7."/>
      <w:lvlJc w:val="left"/>
      <w:pPr>
        <w:tabs>
          <w:tab w:val="num" w:pos="5040"/>
        </w:tabs>
        <w:ind w:left="5040" w:hanging="360"/>
      </w:pPr>
    </w:lvl>
    <w:lvl w:ilvl="7" w:tentative="1">
      <w:start w:val="1"/>
      <w:numFmt w:val="decimal"/>
      <w:lvlText w:val="%8."/>
      <w:lvlJc w:val="left"/>
      <w:pPr>
        <w:tabs>
          <w:tab w:val="num" w:pos="5760"/>
        </w:tabs>
        <w:ind w:left="5760" w:hanging="360"/>
      </w:pPr>
    </w:lvl>
    <w:lvl w:ilvl="8" w:tentative="1">
      <w:start w:val="1"/>
      <w:numFmt w:val="decimal"/>
      <w:lvlText w:val="%9."/>
      <w:lvlJc w:val="left"/>
      <w:pPr>
        <w:tabs>
          <w:tab w:val="num" w:pos="6480"/>
        </w:tabs>
        <w:ind w:left="6480" w:hanging="360"/>
      </w:pPr>
    </w:lvl>
  </w:abstractNum>
  <w:abstractNum w:abstractNumId="1" w15:restartNumberingAfterBreak="0">
    <w:nsid w:val="340B3792"/>
    <w:multiLevelType w:val="multilevel"/>
    <w:tmpl w:val="3D66DADC"/>
    <w:lvl w:ilvl="0">
      <w:start w:val="1"/>
      <w:numFmt w:val="bullet"/>
      <w:lvlText w:val=""/>
      <w:lvlJc w:val="left"/>
      <w:pPr>
        <w:tabs>
          <w:tab w:val="num" w:pos="720"/>
        </w:tabs>
        <w:ind w:left="720" w:hanging="360"/>
      </w:pPr>
      <w:rPr>
        <w:rFonts w:ascii="Symbol" w:hAnsi="Symbol"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
      <w:lvlJc w:val="left"/>
      <w:pPr>
        <w:tabs>
          <w:tab w:val="num" w:pos="2160"/>
        </w:tabs>
        <w:ind w:left="2160" w:hanging="360"/>
      </w:pPr>
      <w:rPr>
        <w:rFonts w:ascii="Wingdings" w:hAnsi="Wingdings" w:hint="default"/>
        <w:sz w:val="20"/>
      </w:rPr>
    </w:lvl>
    <w:lvl w:ilvl="3" w:tentative="1">
      <w:start w:val="1"/>
      <w:numFmt w:val="bullet"/>
      <w:lvlText w:val=""/>
      <w:lvlJc w:val="left"/>
      <w:pPr>
        <w:tabs>
          <w:tab w:val="num" w:pos="2880"/>
        </w:tabs>
        <w:ind w:left="2880" w:hanging="360"/>
      </w:pPr>
      <w:rPr>
        <w:rFonts w:ascii="Wingdings" w:hAnsi="Wingdings" w:hint="default"/>
        <w:sz w:val="20"/>
      </w:rPr>
    </w:lvl>
    <w:lvl w:ilvl="4" w:tentative="1">
      <w:start w:val="1"/>
      <w:numFmt w:val="bullet"/>
      <w:lvlText w:val=""/>
      <w:lvlJc w:val="left"/>
      <w:pPr>
        <w:tabs>
          <w:tab w:val="num" w:pos="3600"/>
        </w:tabs>
        <w:ind w:left="3600" w:hanging="360"/>
      </w:pPr>
      <w:rPr>
        <w:rFonts w:ascii="Wingdings" w:hAnsi="Wingdings" w:hint="default"/>
        <w:sz w:val="20"/>
      </w:rPr>
    </w:lvl>
    <w:lvl w:ilvl="5" w:tentative="1">
      <w:start w:val="1"/>
      <w:numFmt w:val="bullet"/>
      <w:lvlText w:val=""/>
      <w:lvlJc w:val="left"/>
      <w:pPr>
        <w:tabs>
          <w:tab w:val="num" w:pos="4320"/>
        </w:tabs>
        <w:ind w:left="4320" w:hanging="360"/>
      </w:pPr>
      <w:rPr>
        <w:rFonts w:ascii="Wingdings" w:hAnsi="Wingdings" w:hint="default"/>
        <w:sz w:val="20"/>
      </w:rPr>
    </w:lvl>
    <w:lvl w:ilvl="6" w:tentative="1">
      <w:start w:val="1"/>
      <w:numFmt w:val="bullet"/>
      <w:lvlText w:val=""/>
      <w:lvlJc w:val="left"/>
      <w:pPr>
        <w:tabs>
          <w:tab w:val="num" w:pos="5040"/>
        </w:tabs>
        <w:ind w:left="5040" w:hanging="360"/>
      </w:pPr>
      <w:rPr>
        <w:rFonts w:ascii="Wingdings" w:hAnsi="Wingdings" w:hint="default"/>
        <w:sz w:val="20"/>
      </w:rPr>
    </w:lvl>
    <w:lvl w:ilvl="7" w:tentative="1">
      <w:start w:val="1"/>
      <w:numFmt w:val="bullet"/>
      <w:lvlText w:val=""/>
      <w:lvlJc w:val="left"/>
      <w:pPr>
        <w:tabs>
          <w:tab w:val="num" w:pos="5760"/>
        </w:tabs>
        <w:ind w:left="5760" w:hanging="360"/>
      </w:pPr>
      <w:rPr>
        <w:rFonts w:ascii="Wingdings" w:hAnsi="Wingdings" w:hint="default"/>
        <w:sz w:val="20"/>
      </w:rPr>
    </w:lvl>
    <w:lvl w:ilvl="8" w:tentative="1">
      <w:start w:val="1"/>
      <w:numFmt w:val="bullet"/>
      <w:lvlText w:val=""/>
      <w:lvlJc w:val="left"/>
      <w:pPr>
        <w:tabs>
          <w:tab w:val="num" w:pos="6480"/>
        </w:tabs>
        <w:ind w:left="6480" w:hanging="360"/>
      </w:pPr>
      <w:rPr>
        <w:rFonts w:ascii="Wingdings" w:hAnsi="Wingdings" w:hint="default"/>
        <w:sz w:val="20"/>
      </w:rPr>
    </w:lvl>
  </w:abstractNum>
  <w:abstractNum w:abstractNumId="2" w15:restartNumberingAfterBreak="0">
    <w:nsid w:val="3A74358F"/>
    <w:multiLevelType w:val="hybridMultilevel"/>
    <w:tmpl w:val="E0A8162E"/>
    <w:lvl w:ilvl="0" w:tplc="B1FE091C">
      <w:numFmt w:val="bullet"/>
      <w:lvlText w:val="-"/>
      <w:lvlJc w:val="left"/>
      <w:pPr>
        <w:ind w:left="1080" w:hanging="360"/>
      </w:pPr>
      <w:rPr>
        <w:rFonts w:ascii="Tahoma" w:eastAsia="Calibri" w:hAnsi="Tahoma" w:cs="Tahoma" w:hint="default"/>
      </w:rPr>
    </w:lvl>
    <w:lvl w:ilvl="1" w:tplc="10090003" w:tentative="1">
      <w:start w:val="1"/>
      <w:numFmt w:val="bullet"/>
      <w:lvlText w:val="o"/>
      <w:lvlJc w:val="left"/>
      <w:pPr>
        <w:ind w:left="1800" w:hanging="360"/>
      </w:pPr>
      <w:rPr>
        <w:rFonts w:ascii="Courier New" w:hAnsi="Courier New" w:cs="Courier New" w:hint="default"/>
      </w:rPr>
    </w:lvl>
    <w:lvl w:ilvl="2" w:tplc="10090005" w:tentative="1">
      <w:start w:val="1"/>
      <w:numFmt w:val="bullet"/>
      <w:lvlText w:val=""/>
      <w:lvlJc w:val="left"/>
      <w:pPr>
        <w:ind w:left="2520" w:hanging="360"/>
      </w:pPr>
      <w:rPr>
        <w:rFonts w:ascii="Wingdings" w:hAnsi="Wingdings" w:hint="default"/>
      </w:rPr>
    </w:lvl>
    <w:lvl w:ilvl="3" w:tplc="10090001" w:tentative="1">
      <w:start w:val="1"/>
      <w:numFmt w:val="bullet"/>
      <w:lvlText w:val=""/>
      <w:lvlJc w:val="left"/>
      <w:pPr>
        <w:ind w:left="3240" w:hanging="360"/>
      </w:pPr>
      <w:rPr>
        <w:rFonts w:ascii="Symbol" w:hAnsi="Symbol" w:hint="default"/>
      </w:rPr>
    </w:lvl>
    <w:lvl w:ilvl="4" w:tplc="10090003" w:tentative="1">
      <w:start w:val="1"/>
      <w:numFmt w:val="bullet"/>
      <w:lvlText w:val="o"/>
      <w:lvlJc w:val="left"/>
      <w:pPr>
        <w:ind w:left="3960" w:hanging="360"/>
      </w:pPr>
      <w:rPr>
        <w:rFonts w:ascii="Courier New" w:hAnsi="Courier New" w:cs="Courier New" w:hint="default"/>
      </w:rPr>
    </w:lvl>
    <w:lvl w:ilvl="5" w:tplc="10090005" w:tentative="1">
      <w:start w:val="1"/>
      <w:numFmt w:val="bullet"/>
      <w:lvlText w:val=""/>
      <w:lvlJc w:val="left"/>
      <w:pPr>
        <w:ind w:left="4680" w:hanging="360"/>
      </w:pPr>
      <w:rPr>
        <w:rFonts w:ascii="Wingdings" w:hAnsi="Wingdings" w:hint="default"/>
      </w:rPr>
    </w:lvl>
    <w:lvl w:ilvl="6" w:tplc="10090001" w:tentative="1">
      <w:start w:val="1"/>
      <w:numFmt w:val="bullet"/>
      <w:lvlText w:val=""/>
      <w:lvlJc w:val="left"/>
      <w:pPr>
        <w:ind w:left="5400" w:hanging="360"/>
      </w:pPr>
      <w:rPr>
        <w:rFonts w:ascii="Symbol" w:hAnsi="Symbol" w:hint="default"/>
      </w:rPr>
    </w:lvl>
    <w:lvl w:ilvl="7" w:tplc="10090003" w:tentative="1">
      <w:start w:val="1"/>
      <w:numFmt w:val="bullet"/>
      <w:lvlText w:val="o"/>
      <w:lvlJc w:val="left"/>
      <w:pPr>
        <w:ind w:left="6120" w:hanging="360"/>
      </w:pPr>
      <w:rPr>
        <w:rFonts w:ascii="Courier New" w:hAnsi="Courier New" w:cs="Courier New" w:hint="default"/>
      </w:rPr>
    </w:lvl>
    <w:lvl w:ilvl="8" w:tplc="10090005" w:tentative="1">
      <w:start w:val="1"/>
      <w:numFmt w:val="bullet"/>
      <w:lvlText w:val=""/>
      <w:lvlJc w:val="left"/>
      <w:pPr>
        <w:ind w:left="6840" w:hanging="360"/>
      </w:pPr>
      <w:rPr>
        <w:rFonts w:ascii="Wingdings" w:hAnsi="Wingdings" w:hint="default"/>
      </w:rPr>
    </w:lvl>
  </w:abstractNum>
  <w:abstractNum w:abstractNumId="3" w15:restartNumberingAfterBreak="0">
    <w:nsid w:val="4F7163A8"/>
    <w:multiLevelType w:val="hybridMultilevel"/>
    <w:tmpl w:val="E48ECEA0"/>
    <w:lvl w:ilvl="0" w:tplc="7274527C">
      <w:start w:val="1"/>
      <w:numFmt w:val="decimal"/>
      <w:lvlText w:val="%1."/>
      <w:lvlJc w:val="left"/>
      <w:pPr>
        <w:ind w:left="1080" w:hanging="360"/>
      </w:pPr>
      <w:rPr>
        <w:rFonts w:hint="default"/>
      </w:rPr>
    </w:lvl>
    <w:lvl w:ilvl="1" w:tplc="10090019" w:tentative="1">
      <w:start w:val="1"/>
      <w:numFmt w:val="lowerLetter"/>
      <w:lvlText w:val="%2."/>
      <w:lvlJc w:val="left"/>
      <w:pPr>
        <w:ind w:left="1800" w:hanging="360"/>
      </w:pPr>
    </w:lvl>
    <w:lvl w:ilvl="2" w:tplc="1009001B" w:tentative="1">
      <w:start w:val="1"/>
      <w:numFmt w:val="lowerRoman"/>
      <w:lvlText w:val="%3."/>
      <w:lvlJc w:val="right"/>
      <w:pPr>
        <w:ind w:left="2520" w:hanging="180"/>
      </w:pPr>
    </w:lvl>
    <w:lvl w:ilvl="3" w:tplc="1009000F" w:tentative="1">
      <w:start w:val="1"/>
      <w:numFmt w:val="decimal"/>
      <w:lvlText w:val="%4."/>
      <w:lvlJc w:val="left"/>
      <w:pPr>
        <w:ind w:left="3240" w:hanging="360"/>
      </w:pPr>
    </w:lvl>
    <w:lvl w:ilvl="4" w:tplc="10090019" w:tentative="1">
      <w:start w:val="1"/>
      <w:numFmt w:val="lowerLetter"/>
      <w:lvlText w:val="%5."/>
      <w:lvlJc w:val="left"/>
      <w:pPr>
        <w:ind w:left="3960" w:hanging="360"/>
      </w:pPr>
    </w:lvl>
    <w:lvl w:ilvl="5" w:tplc="1009001B" w:tentative="1">
      <w:start w:val="1"/>
      <w:numFmt w:val="lowerRoman"/>
      <w:lvlText w:val="%6."/>
      <w:lvlJc w:val="right"/>
      <w:pPr>
        <w:ind w:left="4680" w:hanging="180"/>
      </w:pPr>
    </w:lvl>
    <w:lvl w:ilvl="6" w:tplc="1009000F" w:tentative="1">
      <w:start w:val="1"/>
      <w:numFmt w:val="decimal"/>
      <w:lvlText w:val="%7."/>
      <w:lvlJc w:val="left"/>
      <w:pPr>
        <w:ind w:left="5400" w:hanging="360"/>
      </w:pPr>
    </w:lvl>
    <w:lvl w:ilvl="7" w:tplc="10090019" w:tentative="1">
      <w:start w:val="1"/>
      <w:numFmt w:val="lowerLetter"/>
      <w:lvlText w:val="%8."/>
      <w:lvlJc w:val="left"/>
      <w:pPr>
        <w:ind w:left="6120" w:hanging="360"/>
      </w:pPr>
    </w:lvl>
    <w:lvl w:ilvl="8" w:tplc="1009001B" w:tentative="1">
      <w:start w:val="1"/>
      <w:numFmt w:val="lowerRoman"/>
      <w:lvlText w:val="%9."/>
      <w:lvlJc w:val="right"/>
      <w:pPr>
        <w:ind w:left="6840" w:hanging="180"/>
      </w:pPr>
    </w:lvl>
  </w:abstractNum>
  <w:abstractNum w:abstractNumId="4" w15:restartNumberingAfterBreak="0">
    <w:nsid w:val="50407D74"/>
    <w:multiLevelType w:val="hybridMultilevel"/>
    <w:tmpl w:val="5384513C"/>
    <w:lvl w:ilvl="0" w:tplc="10090001">
      <w:start w:val="1"/>
      <w:numFmt w:val="bullet"/>
      <w:lvlText w:val=""/>
      <w:lvlJc w:val="left"/>
      <w:pPr>
        <w:ind w:left="720" w:hanging="360"/>
      </w:pPr>
      <w:rPr>
        <w:rFonts w:ascii="Symbol" w:hAnsi="Symbol" w:hint="default"/>
      </w:rPr>
    </w:lvl>
    <w:lvl w:ilvl="1" w:tplc="10090003" w:tentative="1">
      <w:start w:val="1"/>
      <w:numFmt w:val="bullet"/>
      <w:lvlText w:val="o"/>
      <w:lvlJc w:val="left"/>
      <w:pPr>
        <w:ind w:left="1440" w:hanging="360"/>
      </w:pPr>
      <w:rPr>
        <w:rFonts w:ascii="Courier New" w:hAnsi="Courier New" w:cs="Courier New" w:hint="default"/>
      </w:rPr>
    </w:lvl>
    <w:lvl w:ilvl="2" w:tplc="10090005" w:tentative="1">
      <w:start w:val="1"/>
      <w:numFmt w:val="bullet"/>
      <w:lvlText w:val=""/>
      <w:lvlJc w:val="left"/>
      <w:pPr>
        <w:ind w:left="2160" w:hanging="360"/>
      </w:pPr>
      <w:rPr>
        <w:rFonts w:ascii="Wingdings" w:hAnsi="Wingdings" w:hint="default"/>
      </w:rPr>
    </w:lvl>
    <w:lvl w:ilvl="3" w:tplc="10090001" w:tentative="1">
      <w:start w:val="1"/>
      <w:numFmt w:val="bullet"/>
      <w:lvlText w:val=""/>
      <w:lvlJc w:val="left"/>
      <w:pPr>
        <w:ind w:left="2880" w:hanging="360"/>
      </w:pPr>
      <w:rPr>
        <w:rFonts w:ascii="Symbol" w:hAnsi="Symbol" w:hint="default"/>
      </w:rPr>
    </w:lvl>
    <w:lvl w:ilvl="4" w:tplc="10090003" w:tentative="1">
      <w:start w:val="1"/>
      <w:numFmt w:val="bullet"/>
      <w:lvlText w:val="o"/>
      <w:lvlJc w:val="left"/>
      <w:pPr>
        <w:ind w:left="3600" w:hanging="360"/>
      </w:pPr>
      <w:rPr>
        <w:rFonts w:ascii="Courier New" w:hAnsi="Courier New" w:cs="Courier New" w:hint="default"/>
      </w:rPr>
    </w:lvl>
    <w:lvl w:ilvl="5" w:tplc="10090005" w:tentative="1">
      <w:start w:val="1"/>
      <w:numFmt w:val="bullet"/>
      <w:lvlText w:val=""/>
      <w:lvlJc w:val="left"/>
      <w:pPr>
        <w:ind w:left="4320" w:hanging="360"/>
      </w:pPr>
      <w:rPr>
        <w:rFonts w:ascii="Wingdings" w:hAnsi="Wingdings" w:hint="default"/>
      </w:rPr>
    </w:lvl>
    <w:lvl w:ilvl="6" w:tplc="10090001" w:tentative="1">
      <w:start w:val="1"/>
      <w:numFmt w:val="bullet"/>
      <w:lvlText w:val=""/>
      <w:lvlJc w:val="left"/>
      <w:pPr>
        <w:ind w:left="5040" w:hanging="360"/>
      </w:pPr>
      <w:rPr>
        <w:rFonts w:ascii="Symbol" w:hAnsi="Symbol" w:hint="default"/>
      </w:rPr>
    </w:lvl>
    <w:lvl w:ilvl="7" w:tplc="10090003" w:tentative="1">
      <w:start w:val="1"/>
      <w:numFmt w:val="bullet"/>
      <w:lvlText w:val="o"/>
      <w:lvlJc w:val="left"/>
      <w:pPr>
        <w:ind w:left="5760" w:hanging="360"/>
      </w:pPr>
      <w:rPr>
        <w:rFonts w:ascii="Courier New" w:hAnsi="Courier New" w:cs="Courier New" w:hint="default"/>
      </w:rPr>
    </w:lvl>
    <w:lvl w:ilvl="8" w:tplc="10090005" w:tentative="1">
      <w:start w:val="1"/>
      <w:numFmt w:val="bullet"/>
      <w:lvlText w:val=""/>
      <w:lvlJc w:val="left"/>
      <w:pPr>
        <w:ind w:left="6480" w:hanging="360"/>
      </w:pPr>
      <w:rPr>
        <w:rFonts w:ascii="Wingdings" w:hAnsi="Wingdings" w:hint="default"/>
      </w:rPr>
    </w:lvl>
  </w:abstractNum>
  <w:abstractNum w:abstractNumId="5" w15:restartNumberingAfterBreak="0">
    <w:nsid w:val="56A82613"/>
    <w:multiLevelType w:val="hybridMultilevel"/>
    <w:tmpl w:val="A5FC327E"/>
    <w:lvl w:ilvl="0" w:tplc="840C2DB4">
      <w:numFmt w:val="bullet"/>
      <w:lvlText w:val="•"/>
      <w:lvlJc w:val="left"/>
      <w:pPr>
        <w:ind w:left="1080" w:hanging="360"/>
      </w:pPr>
      <w:rPr>
        <w:rFonts w:ascii="Calibri Light" w:eastAsia="Times New Roman" w:hAnsi="Calibri Light" w:cs="Calibri Light"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6" w15:restartNumberingAfterBreak="0">
    <w:nsid w:val="5F6F76ED"/>
    <w:multiLevelType w:val="multilevel"/>
    <w:tmpl w:val="8DF0C77A"/>
    <w:lvl w:ilvl="0">
      <w:start w:val="1"/>
      <w:numFmt w:val="decimal"/>
      <w:lvlText w:val="%1."/>
      <w:lvlJc w:val="left"/>
      <w:pPr>
        <w:tabs>
          <w:tab w:val="num" w:pos="720"/>
        </w:tabs>
        <w:ind w:left="720" w:hanging="360"/>
      </w:pPr>
    </w:lvl>
    <w:lvl w:ilvl="1" w:tentative="1">
      <w:start w:val="1"/>
      <w:numFmt w:val="decimal"/>
      <w:lvlText w:val="%2."/>
      <w:lvlJc w:val="left"/>
      <w:pPr>
        <w:tabs>
          <w:tab w:val="num" w:pos="1440"/>
        </w:tabs>
        <w:ind w:left="1440" w:hanging="360"/>
      </w:pPr>
    </w:lvl>
    <w:lvl w:ilvl="2" w:tentative="1">
      <w:start w:val="1"/>
      <w:numFmt w:val="decimal"/>
      <w:lvlText w:val="%3."/>
      <w:lvlJc w:val="left"/>
      <w:pPr>
        <w:tabs>
          <w:tab w:val="num" w:pos="2160"/>
        </w:tabs>
        <w:ind w:left="2160" w:hanging="360"/>
      </w:pPr>
    </w:lvl>
    <w:lvl w:ilvl="3" w:tentative="1">
      <w:start w:val="1"/>
      <w:numFmt w:val="decimal"/>
      <w:lvlText w:val="%4."/>
      <w:lvlJc w:val="left"/>
      <w:pPr>
        <w:tabs>
          <w:tab w:val="num" w:pos="2880"/>
        </w:tabs>
        <w:ind w:left="2880" w:hanging="360"/>
      </w:pPr>
    </w:lvl>
    <w:lvl w:ilvl="4" w:tentative="1">
      <w:start w:val="1"/>
      <w:numFmt w:val="decimal"/>
      <w:lvlText w:val="%5."/>
      <w:lvlJc w:val="left"/>
      <w:pPr>
        <w:tabs>
          <w:tab w:val="num" w:pos="3600"/>
        </w:tabs>
        <w:ind w:left="3600" w:hanging="360"/>
      </w:pPr>
    </w:lvl>
    <w:lvl w:ilvl="5" w:tentative="1">
      <w:start w:val="1"/>
      <w:numFmt w:val="decimal"/>
      <w:lvlText w:val="%6."/>
      <w:lvlJc w:val="left"/>
      <w:pPr>
        <w:tabs>
          <w:tab w:val="num" w:pos="4320"/>
        </w:tabs>
        <w:ind w:left="4320" w:hanging="360"/>
      </w:pPr>
    </w:lvl>
    <w:lvl w:ilvl="6" w:tentative="1">
      <w:start w:val="1"/>
      <w:numFmt w:val="decimal"/>
      <w:lvlText w:val="%7."/>
      <w:lvlJc w:val="left"/>
      <w:pPr>
        <w:tabs>
          <w:tab w:val="num" w:pos="5040"/>
        </w:tabs>
        <w:ind w:left="5040" w:hanging="360"/>
      </w:pPr>
    </w:lvl>
    <w:lvl w:ilvl="7" w:tentative="1">
      <w:start w:val="1"/>
      <w:numFmt w:val="decimal"/>
      <w:lvlText w:val="%8."/>
      <w:lvlJc w:val="left"/>
      <w:pPr>
        <w:tabs>
          <w:tab w:val="num" w:pos="5760"/>
        </w:tabs>
        <w:ind w:left="5760" w:hanging="360"/>
      </w:pPr>
    </w:lvl>
    <w:lvl w:ilvl="8" w:tentative="1">
      <w:start w:val="1"/>
      <w:numFmt w:val="decimal"/>
      <w:lvlText w:val="%9."/>
      <w:lvlJc w:val="left"/>
      <w:pPr>
        <w:tabs>
          <w:tab w:val="num" w:pos="6480"/>
        </w:tabs>
        <w:ind w:left="6480" w:hanging="360"/>
      </w:pPr>
    </w:lvl>
  </w:abstractNum>
  <w:abstractNum w:abstractNumId="7" w15:restartNumberingAfterBreak="0">
    <w:nsid w:val="66B748FC"/>
    <w:multiLevelType w:val="hybridMultilevel"/>
    <w:tmpl w:val="B5BEE6B4"/>
    <w:lvl w:ilvl="0" w:tplc="586E052C">
      <w:numFmt w:val="bullet"/>
      <w:lvlText w:val="-"/>
      <w:lvlJc w:val="left"/>
      <w:pPr>
        <w:ind w:left="1440" w:hanging="360"/>
      </w:pPr>
      <w:rPr>
        <w:rFonts w:ascii="Tahoma" w:eastAsia="Calibri" w:hAnsi="Tahoma" w:cs="Tahoma" w:hint="default"/>
      </w:rPr>
    </w:lvl>
    <w:lvl w:ilvl="1" w:tplc="10090003" w:tentative="1">
      <w:start w:val="1"/>
      <w:numFmt w:val="bullet"/>
      <w:lvlText w:val="o"/>
      <w:lvlJc w:val="left"/>
      <w:pPr>
        <w:ind w:left="2160" w:hanging="360"/>
      </w:pPr>
      <w:rPr>
        <w:rFonts w:ascii="Courier New" w:hAnsi="Courier New" w:cs="Courier New" w:hint="default"/>
      </w:rPr>
    </w:lvl>
    <w:lvl w:ilvl="2" w:tplc="10090005" w:tentative="1">
      <w:start w:val="1"/>
      <w:numFmt w:val="bullet"/>
      <w:lvlText w:val=""/>
      <w:lvlJc w:val="left"/>
      <w:pPr>
        <w:ind w:left="2880" w:hanging="360"/>
      </w:pPr>
      <w:rPr>
        <w:rFonts w:ascii="Wingdings" w:hAnsi="Wingdings" w:hint="default"/>
      </w:rPr>
    </w:lvl>
    <w:lvl w:ilvl="3" w:tplc="10090001" w:tentative="1">
      <w:start w:val="1"/>
      <w:numFmt w:val="bullet"/>
      <w:lvlText w:val=""/>
      <w:lvlJc w:val="left"/>
      <w:pPr>
        <w:ind w:left="3600" w:hanging="360"/>
      </w:pPr>
      <w:rPr>
        <w:rFonts w:ascii="Symbol" w:hAnsi="Symbol" w:hint="default"/>
      </w:rPr>
    </w:lvl>
    <w:lvl w:ilvl="4" w:tplc="10090003" w:tentative="1">
      <w:start w:val="1"/>
      <w:numFmt w:val="bullet"/>
      <w:lvlText w:val="o"/>
      <w:lvlJc w:val="left"/>
      <w:pPr>
        <w:ind w:left="4320" w:hanging="360"/>
      </w:pPr>
      <w:rPr>
        <w:rFonts w:ascii="Courier New" w:hAnsi="Courier New" w:cs="Courier New" w:hint="default"/>
      </w:rPr>
    </w:lvl>
    <w:lvl w:ilvl="5" w:tplc="10090005" w:tentative="1">
      <w:start w:val="1"/>
      <w:numFmt w:val="bullet"/>
      <w:lvlText w:val=""/>
      <w:lvlJc w:val="left"/>
      <w:pPr>
        <w:ind w:left="5040" w:hanging="360"/>
      </w:pPr>
      <w:rPr>
        <w:rFonts w:ascii="Wingdings" w:hAnsi="Wingdings" w:hint="default"/>
      </w:rPr>
    </w:lvl>
    <w:lvl w:ilvl="6" w:tplc="10090001" w:tentative="1">
      <w:start w:val="1"/>
      <w:numFmt w:val="bullet"/>
      <w:lvlText w:val=""/>
      <w:lvlJc w:val="left"/>
      <w:pPr>
        <w:ind w:left="5760" w:hanging="360"/>
      </w:pPr>
      <w:rPr>
        <w:rFonts w:ascii="Symbol" w:hAnsi="Symbol" w:hint="default"/>
      </w:rPr>
    </w:lvl>
    <w:lvl w:ilvl="7" w:tplc="10090003" w:tentative="1">
      <w:start w:val="1"/>
      <w:numFmt w:val="bullet"/>
      <w:lvlText w:val="o"/>
      <w:lvlJc w:val="left"/>
      <w:pPr>
        <w:ind w:left="6480" w:hanging="360"/>
      </w:pPr>
      <w:rPr>
        <w:rFonts w:ascii="Courier New" w:hAnsi="Courier New" w:cs="Courier New" w:hint="default"/>
      </w:rPr>
    </w:lvl>
    <w:lvl w:ilvl="8" w:tplc="10090005" w:tentative="1">
      <w:start w:val="1"/>
      <w:numFmt w:val="bullet"/>
      <w:lvlText w:val=""/>
      <w:lvlJc w:val="left"/>
      <w:pPr>
        <w:ind w:left="7200" w:hanging="360"/>
      </w:pPr>
      <w:rPr>
        <w:rFonts w:ascii="Wingdings" w:hAnsi="Wingdings" w:hint="default"/>
      </w:rPr>
    </w:lvl>
  </w:abstractNum>
  <w:num w:numId="1">
    <w:abstractNumId w:val="0"/>
  </w:num>
  <w:num w:numId="2">
    <w:abstractNumId w:val="6"/>
  </w:num>
  <w:num w:numId="3">
    <w:abstractNumId w:val="4"/>
  </w:num>
  <w:num w:numId="4">
    <w:abstractNumId w:val="1"/>
  </w:num>
  <w:num w:numId="5">
    <w:abstractNumId w:val="5"/>
  </w:num>
  <w:num w:numId="6">
    <w:abstractNumId w:val="3"/>
  </w:num>
  <w:num w:numId="7">
    <w:abstractNumId w:val="2"/>
  </w:num>
  <w:num w:numId="8">
    <w:abstractNumId w:val="7"/>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se="http://schemas.microsoft.com/office/word/2015/wordml/symex" xmlns:sl="http://schemas.openxmlformats.org/schemaLibrary/2006/main" mc:Ignorable="w14 w15 w16se">
  <w:zoom w:percent="100"/>
  <w:proofState w:spelling="clean" w:grammar="clean"/>
  <w:defaultTabStop w:val="720"/>
  <w:bookFoldPrinting/>
  <w:characterSpacingControl w:val="doNotCompres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A23CD0"/>
    <w:rsid w:val="000005A6"/>
    <w:rsid w:val="00001077"/>
    <w:rsid w:val="00004F63"/>
    <w:rsid w:val="000062C2"/>
    <w:rsid w:val="00006D91"/>
    <w:rsid w:val="000075CC"/>
    <w:rsid w:val="0000797D"/>
    <w:rsid w:val="00007A8A"/>
    <w:rsid w:val="0001145D"/>
    <w:rsid w:val="00011FA1"/>
    <w:rsid w:val="00013C6C"/>
    <w:rsid w:val="0001440F"/>
    <w:rsid w:val="00015D09"/>
    <w:rsid w:val="00020FB6"/>
    <w:rsid w:val="00021A40"/>
    <w:rsid w:val="00022411"/>
    <w:rsid w:val="00022614"/>
    <w:rsid w:val="00023CFB"/>
    <w:rsid w:val="00026DC2"/>
    <w:rsid w:val="000275C8"/>
    <w:rsid w:val="0002790E"/>
    <w:rsid w:val="0003011A"/>
    <w:rsid w:val="00031BC7"/>
    <w:rsid w:val="00034336"/>
    <w:rsid w:val="00034710"/>
    <w:rsid w:val="00036AAE"/>
    <w:rsid w:val="00037D51"/>
    <w:rsid w:val="000419B0"/>
    <w:rsid w:val="000434CC"/>
    <w:rsid w:val="00045D98"/>
    <w:rsid w:val="00051EDB"/>
    <w:rsid w:val="000534E7"/>
    <w:rsid w:val="0005610E"/>
    <w:rsid w:val="0006062C"/>
    <w:rsid w:val="0006110A"/>
    <w:rsid w:val="00061569"/>
    <w:rsid w:val="00061593"/>
    <w:rsid w:val="00062BD6"/>
    <w:rsid w:val="000631F6"/>
    <w:rsid w:val="000702DC"/>
    <w:rsid w:val="00070418"/>
    <w:rsid w:val="000705F4"/>
    <w:rsid w:val="00070F25"/>
    <w:rsid w:val="00072949"/>
    <w:rsid w:val="00072997"/>
    <w:rsid w:val="00075E56"/>
    <w:rsid w:val="000810AE"/>
    <w:rsid w:val="000842B4"/>
    <w:rsid w:val="00087142"/>
    <w:rsid w:val="00087213"/>
    <w:rsid w:val="00091171"/>
    <w:rsid w:val="000914CA"/>
    <w:rsid w:val="000923A8"/>
    <w:rsid w:val="000953D8"/>
    <w:rsid w:val="0009563B"/>
    <w:rsid w:val="00096234"/>
    <w:rsid w:val="000964D1"/>
    <w:rsid w:val="00096DF2"/>
    <w:rsid w:val="000A01E5"/>
    <w:rsid w:val="000A18ED"/>
    <w:rsid w:val="000A40CE"/>
    <w:rsid w:val="000A77FC"/>
    <w:rsid w:val="000A79FE"/>
    <w:rsid w:val="000B0291"/>
    <w:rsid w:val="000B0D47"/>
    <w:rsid w:val="000B1020"/>
    <w:rsid w:val="000B26F4"/>
    <w:rsid w:val="000B42FA"/>
    <w:rsid w:val="000B5B91"/>
    <w:rsid w:val="000B65CA"/>
    <w:rsid w:val="000B6A34"/>
    <w:rsid w:val="000C327C"/>
    <w:rsid w:val="000C3B38"/>
    <w:rsid w:val="000C5AA7"/>
    <w:rsid w:val="000C64A0"/>
    <w:rsid w:val="000D0947"/>
    <w:rsid w:val="000D2CA6"/>
    <w:rsid w:val="000D3028"/>
    <w:rsid w:val="000D4218"/>
    <w:rsid w:val="000D4E64"/>
    <w:rsid w:val="000E2D30"/>
    <w:rsid w:val="000E3355"/>
    <w:rsid w:val="000E5186"/>
    <w:rsid w:val="000E7773"/>
    <w:rsid w:val="000E79CB"/>
    <w:rsid w:val="000F06FE"/>
    <w:rsid w:val="000F0D35"/>
    <w:rsid w:val="000F1FB5"/>
    <w:rsid w:val="000F432F"/>
    <w:rsid w:val="000F5788"/>
    <w:rsid w:val="00103A38"/>
    <w:rsid w:val="0010533E"/>
    <w:rsid w:val="00105E0A"/>
    <w:rsid w:val="0010773E"/>
    <w:rsid w:val="0011065D"/>
    <w:rsid w:val="0011153F"/>
    <w:rsid w:val="001120B6"/>
    <w:rsid w:val="001126D2"/>
    <w:rsid w:val="00112CC4"/>
    <w:rsid w:val="00113F50"/>
    <w:rsid w:val="00114B09"/>
    <w:rsid w:val="00120C98"/>
    <w:rsid w:val="00121ADA"/>
    <w:rsid w:val="001238B3"/>
    <w:rsid w:val="0012412C"/>
    <w:rsid w:val="00125483"/>
    <w:rsid w:val="00130547"/>
    <w:rsid w:val="00131701"/>
    <w:rsid w:val="00132F89"/>
    <w:rsid w:val="001349F3"/>
    <w:rsid w:val="00134A24"/>
    <w:rsid w:val="00135B40"/>
    <w:rsid w:val="001362DC"/>
    <w:rsid w:val="00136454"/>
    <w:rsid w:val="00140736"/>
    <w:rsid w:val="00140AB3"/>
    <w:rsid w:val="0014101B"/>
    <w:rsid w:val="00144A36"/>
    <w:rsid w:val="00146887"/>
    <w:rsid w:val="001507B3"/>
    <w:rsid w:val="00152689"/>
    <w:rsid w:val="00155759"/>
    <w:rsid w:val="00157DA1"/>
    <w:rsid w:val="0016160A"/>
    <w:rsid w:val="001646FD"/>
    <w:rsid w:val="00165A50"/>
    <w:rsid w:val="00167405"/>
    <w:rsid w:val="0017030B"/>
    <w:rsid w:val="001726EF"/>
    <w:rsid w:val="00172F3E"/>
    <w:rsid w:val="00173215"/>
    <w:rsid w:val="0017576F"/>
    <w:rsid w:val="00177A8C"/>
    <w:rsid w:val="0018007A"/>
    <w:rsid w:val="001813E3"/>
    <w:rsid w:val="00182418"/>
    <w:rsid w:val="0018283D"/>
    <w:rsid w:val="00183AE1"/>
    <w:rsid w:val="00184BB0"/>
    <w:rsid w:val="001919DC"/>
    <w:rsid w:val="00191E19"/>
    <w:rsid w:val="00192273"/>
    <w:rsid w:val="001A0D80"/>
    <w:rsid w:val="001A19FB"/>
    <w:rsid w:val="001A2DF9"/>
    <w:rsid w:val="001A4F48"/>
    <w:rsid w:val="001A63ED"/>
    <w:rsid w:val="001A76F7"/>
    <w:rsid w:val="001A782A"/>
    <w:rsid w:val="001B02F0"/>
    <w:rsid w:val="001B1184"/>
    <w:rsid w:val="001B1733"/>
    <w:rsid w:val="001B1876"/>
    <w:rsid w:val="001B3953"/>
    <w:rsid w:val="001B3BFF"/>
    <w:rsid w:val="001B5A23"/>
    <w:rsid w:val="001B648A"/>
    <w:rsid w:val="001C2AA5"/>
    <w:rsid w:val="001C3684"/>
    <w:rsid w:val="001C5EC4"/>
    <w:rsid w:val="001C6D49"/>
    <w:rsid w:val="001C7AFC"/>
    <w:rsid w:val="001D0B8E"/>
    <w:rsid w:val="001D2521"/>
    <w:rsid w:val="001D3477"/>
    <w:rsid w:val="001D3718"/>
    <w:rsid w:val="001D3925"/>
    <w:rsid w:val="001D5BF6"/>
    <w:rsid w:val="001D78A4"/>
    <w:rsid w:val="001E058F"/>
    <w:rsid w:val="001E1B00"/>
    <w:rsid w:val="001E28D9"/>
    <w:rsid w:val="001E299E"/>
    <w:rsid w:val="001E53C3"/>
    <w:rsid w:val="001E75AB"/>
    <w:rsid w:val="001F1438"/>
    <w:rsid w:val="001F2BA2"/>
    <w:rsid w:val="001F420F"/>
    <w:rsid w:val="001F7AFE"/>
    <w:rsid w:val="00201361"/>
    <w:rsid w:val="002019A1"/>
    <w:rsid w:val="00201AF9"/>
    <w:rsid w:val="0020428C"/>
    <w:rsid w:val="00205A51"/>
    <w:rsid w:val="00210405"/>
    <w:rsid w:val="00211666"/>
    <w:rsid w:val="0021193A"/>
    <w:rsid w:val="00211BB0"/>
    <w:rsid w:val="0021403A"/>
    <w:rsid w:val="002140B8"/>
    <w:rsid w:val="0021411F"/>
    <w:rsid w:val="00216AE7"/>
    <w:rsid w:val="00216EA8"/>
    <w:rsid w:val="0022053F"/>
    <w:rsid w:val="002205C8"/>
    <w:rsid w:val="00221604"/>
    <w:rsid w:val="002313BE"/>
    <w:rsid w:val="00231B5F"/>
    <w:rsid w:val="00231D2B"/>
    <w:rsid w:val="00231E01"/>
    <w:rsid w:val="002323F8"/>
    <w:rsid w:val="0023264F"/>
    <w:rsid w:val="002331C9"/>
    <w:rsid w:val="00233224"/>
    <w:rsid w:val="0023451F"/>
    <w:rsid w:val="0023514F"/>
    <w:rsid w:val="002370E1"/>
    <w:rsid w:val="002370E7"/>
    <w:rsid w:val="00240BB6"/>
    <w:rsid w:val="00240F6D"/>
    <w:rsid w:val="00244C43"/>
    <w:rsid w:val="00246167"/>
    <w:rsid w:val="002470C3"/>
    <w:rsid w:val="002472D3"/>
    <w:rsid w:val="00250A5D"/>
    <w:rsid w:val="0025121C"/>
    <w:rsid w:val="0025133F"/>
    <w:rsid w:val="00251371"/>
    <w:rsid w:val="00251576"/>
    <w:rsid w:val="00252F2E"/>
    <w:rsid w:val="00253684"/>
    <w:rsid w:val="0025437B"/>
    <w:rsid w:val="00254827"/>
    <w:rsid w:val="00256DE6"/>
    <w:rsid w:val="00263EAB"/>
    <w:rsid w:val="00265EB1"/>
    <w:rsid w:val="0026650D"/>
    <w:rsid w:val="0027047D"/>
    <w:rsid w:val="002721BE"/>
    <w:rsid w:val="002738F8"/>
    <w:rsid w:val="002766BB"/>
    <w:rsid w:val="002770E2"/>
    <w:rsid w:val="00277BC3"/>
    <w:rsid w:val="002860BD"/>
    <w:rsid w:val="00286ACC"/>
    <w:rsid w:val="00286E4F"/>
    <w:rsid w:val="0028731E"/>
    <w:rsid w:val="00290149"/>
    <w:rsid w:val="00291D16"/>
    <w:rsid w:val="002927B0"/>
    <w:rsid w:val="0029332C"/>
    <w:rsid w:val="0029368B"/>
    <w:rsid w:val="00293F3A"/>
    <w:rsid w:val="00295656"/>
    <w:rsid w:val="00295AD8"/>
    <w:rsid w:val="002977E6"/>
    <w:rsid w:val="00297EE4"/>
    <w:rsid w:val="002A064F"/>
    <w:rsid w:val="002A306C"/>
    <w:rsid w:val="002A31A2"/>
    <w:rsid w:val="002A3F75"/>
    <w:rsid w:val="002A411F"/>
    <w:rsid w:val="002A428D"/>
    <w:rsid w:val="002A429C"/>
    <w:rsid w:val="002A465C"/>
    <w:rsid w:val="002A65E0"/>
    <w:rsid w:val="002A65EB"/>
    <w:rsid w:val="002A6F8F"/>
    <w:rsid w:val="002B2541"/>
    <w:rsid w:val="002B542C"/>
    <w:rsid w:val="002B56A9"/>
    <w:rsid w:val="002C6117"/>
    <w:rsid w:val="002C7FF8"/>
    <w:rsid w:val="002D22F3"/>
    <w:rsid w:val="002D30DB"/>
    <w:rsid w:val="002D7016"/>
    <w:rsid w:val="002D7B0C"/>
    <w:rsid w:val="002D7C27"/>
    <w:rsid w:val="002E02AC"/>
    <w:rsid w:val="002E13B2"/>
    <w:rsid w:val="002E25AA"/>
    <w:rsid w:val="002E2746"/>
    <w:rsid w:val="002E2949"/>
    <w:rsid w:val="002E2F65"/>
    <w:rsid w:val="002E65BF"/>
    <w:rsid w:val="002E7EA6"/>
    <w:rsid w:val="002F0656"/>
    <w:rsid w:val="002F0AE0"/>
    <w:rsid w:val="002F1E83"/>
    <w:rsid w:val="002F291B"/>
    <w:rsid w:val="002F31F8"/>
    <w:rsid w:val="002F513A"/>
    <w:rsid w:val="002F675A"/>
    <w:rsid w:val="002F7865"/>
    <w:rsid w:val="003022FE"/>
    <w:rsid w:val="003047A5"/>
    <w:rsid w:val="0030639E"/>
    <w:rsid w:val="00312588"/>
    <w:rsid w:val="003136DB"/>
    <w:rsid w:val="00313C84"/>
    <w:rsid w:val="00315204"/>
    <w:rsid w:val="00315EF0"/>
    <w:rsid w:val="003162FB"/>
    <w:rsid w:val="003172CE"/>
    <w:rsid w:val="00317A1D"/>
    <w:rsid w:val="00320501"/>
    <w:rsid w:val="00322690"/>
    <w:rsid w:val="0032323A"/>
    <w:rsid w:val="00327973"/>
    <w:rsid w:val="0033202E"/>
    <w:rsid w:val="00334983"/>
    <w:rsid w:val="00334AF5"/>
    <w:rsid w:val="003359BD"/>
    <w:rsid w:val="00335F4C"/>
    <w:rsid w:val="003366D0"/>
    <w:rsid w:val="003371A0"/>
    <w:rsid w:val="00341CA3"/>
    <w:rsid w:val="00344073"/>
    <w:rsid w:val="00345282"/>
    <w:rsid w:val="003468E0"/>
    <w:rsid w:val="00350C5E"/>
    <w:rsid w:val="00351759"/>
    <w:rsid w:val="00351815"/>
    <w:rsid w:val="003543AD"/>
    <w:rsid w:val="003556C8"/>
    <w:rsid w:val="00355A77"/>
    <w:rsid w:val="00355C7F"/>
    <w:rsid w:val="0036120F"/>
    <w:rsid w:val="00361AD6"/>
    <w:rsid w:val="00362106"/>
    <w:rsid w:val="00366C76"/>
    <w:rsid w:val="00373AAB"/>
    <w:rsid w:val="003751DF"/>
    <w:rsid w:val="0037789F"/>
    <w:rsid w:val="00377C89"/>
    <w:rsid w:val="00382BD2"/>
    <w:rsid w:val="00384556"/>
    <w:rsid w:val="0038625C"/>
    <w:rsid w:val="003876BA"/>
    <w:rsid w:val="003A6B07"/>
    <w:rsid w:val="003B0681"/>
    <w:rsid w:val="003B1760"/>
    <w:rsid w:val="003B1A20"/>
    <w:rsid w:val="003B26C4"/>
    <w:rsid w:val="003B2CF8"/>
    <w:rsid w:val="003B54FC"/>
    <w:rsid w:val="003C0021"/>
    <w:rsid w:val="003C2B01"/>
    <w:rsid w:val="003C5CF6"/>
    <w:rsid w:val="003C613A"/>
    <w:rsid w:val="003C6820"/>
    <w:rsid w:val="003D46CC"/>
    <w:rsid w:val="003D46E2"/>
    <w:rsid w:val="003D50D0"/>
    <w:rsid w:val="003D6071"/>
    <w:rsid w:val="003D7226"/>
    <w:rsid w:val="003E0116"/>
    <w:rsid w:val="003E12B4"/>
    <w:rsid w:val="003E1810"/>
    <w:rsid w:val="003E3E14"/>
    <w:rsid w:val="003E40E8"/>
    <w:rsid w:val="003E5295"/>
    <w:rsid w:val="003E64DC"/>
    <w:rsid w:val="003E7019"/>
    <w:rsid w:val="003E784D"/>
    <w:rsid w:val="003E799C"/>
    <w:rsid w:val="003F0C4C"/>
    <w:rsid w:val="003F0ED2"/>
    <w:rsid w:val="003F3A4F"/>
    <w:rsid w:val="003F5E59"/>
    <w:rsid w:val="003F6519"/>
    <w:rsid w:val="003F6D70"/>
    <w:rsid w:val="003F725F"/>
    <w:rsid w:val="0040104F"/>
    <w:rsid w:val="004044C1"/>
    <w:rsid w:val="00404D61"/>
    <w:rsid w:val="0041395E"/>
    <w:rsid w:val="00416198"/>
    <w:rsid w:val="00416E43"/>
    <w:rsid w:val="004206B0"/>
    <w:rsid w:val="00421502"/>
    <w:rsid w:val="0042197E"/>
    <w:rsid w:val="004234C2"/>
    <w:rsid w:val="00426524"/>
    <w:rsid w:val="00431717"/>
    <w:rsid w:val="004330CA"/>
    <w:rsid w:val="00436417"/>
    <w:rsid w:val="00436983"/>
    <w:rsid w:val="004379FA"/>
    <w:rsid w:val="00437D89"/>
    <w:rsid w:val="00441A04"/>
    <w:rsid w:val="004459B4"/>
    <w:rsid w:val="004509F1"/>
    <w:rsid w:val="004515E2"/>
    <w:rsid w:val="00455C30"/>
    <w:rsid w:val="00456420"/>
    <w:rsid w:val="00457882"/>
    <w:rsid w:val="00461101"/>
    <w:rsid w:val="004638F7"/>
    <w:rsid w:val="00465DF5"/>
    <w:rsid w:val="00466479"/>
    <w:rsid w:val="00466D07"/>
    <w:rsid w:val="0046744D"/>
    <w:rsid w:val="00473772"/>
    <w:rsid w:val="00474E80"/>
    <w:rsid w:val="00475882"/>
    <w:rsid w:val="00475B3B"/>
    <w:rsid w:val="0047602F"/>
    <w:rsid w:val="00476670"/>
    <w:rsid w:val="004776C9"/>
    <w:rsid w:val="004800AF"/>
    <w:rsid w:val="004815EA"/>
    <w:rsid w:val="00481F67"/>
    <w:rsid w:val="00484819"/>
    <w:rsid w:val="00484AB5"/>
    <w:rsid w:val="00484B57"/>
    <w:rsid w:val="0048563D"/>
    <w:rsid w:val="0048740E"/>
    <w:rsid w:val="00487490"/>
    <w:rsid w:val="00492E4D"/>
    <w:rsid w:val="00494DCE"/>
    <w:rsid w:val="00497B3E"/>
    <w:rsid w:val="004A4B43"/>
    <w:rsid w:val="004A722B"/>
    <w:rsid w:val="004A78A6"/>
    <w:rsid w:val="004A7A3F"/>
    <w:rsid w:val="004B09F2"/>
    <w:rsid w:val="004B0A6B"/>
    <w:rsid w:val="004B2AEB"/>
    <w:rsid w:val="004B33DB"/>
    <w:rsid w:val="004B46C0"/>
    <w:rsid w:val="004B49CC"/>
    <w:rsid w:val="004C14C8"/>
    <w:rsid w:val="004C1704"/>
    <w:rsid w:val="004C295C"/>
    <w:rsid w:val="004C5F7B"/>
    <w:rsid w:val="004C669F"/>
    <w:rsid w:val="004C6DCC"/>
    <w:rsid w:val="004D08B7"/>
    <w:rsid w:val="004D0F6F"/>
    <w:rsid w:val="004D38D0"/>
    <w:rsid w:val="004D3D61"/>
    <w:rsid w:val="004D4021"/>
    <w:rsid w:val="004D43E1"/>
    <w:rsid w:val="004D43EF"/>
    <w:rsid w:val="004D48C0"/>
    <w:rsid w:val="004D5543"/>
    <w:rsid w:val="004D5A26"/>
    <w:rsid w:val="004D6895"/>
    <w:rsid w:val="004E1683"/>
    <w:rsid w:val="004E1C8E"/>
    <w:rsid w:val="004E5559"/>
    <w:rsid w:val="004E5E01"/>
    <w:rsid w:val="004F0107"/>
    <w:rsid w:val="004F1076"/>
    <w:rsid w:val="004F113C"/>
    <w:rsid w:val="004F25EC"/>
    <w:rsid w:val="004F3DC6"/>
    <w:rsid w:val="004F60CA"/>
    <w:rsid w:val="004F61BB"/>
    <w:rsid w:val="004F62EE"/>
    <w:rsid w:val="00504478"/>
    <w:rsid w:val="00505FBD"/>
    <w:rsid w:val="00512420"/>
    <w:rsid w:val="00512548"/>
    <w:rsid w:val="00512E35"/>
    <w:rsid w:val="00513D39"/>
    <w:rsid w:val="005152AA"/>
    <w:rsid w:val="005158EE"/>
    <w:rsid w:val="00516003"/>
    <w:rsid w:val="005167C2"/>
    <w:rsid w:val="00516ACB"/>
    <w:rsid w:val="005215AE"/>
    <w:rsid w:val="00522F20"/>
    <w:rsid w:val="005238F0"/>
    <w:rsid w:val="005243AF"/>
    <w:rsid w:val="00524BAA"/>
    <w:rsid w:val="00524FF9"/>
    <w:rsid w:val="005251B2"/>
    <w:rsid w:val="005272A0"/>
    <w:rsid w:val="005322A7"/>
    <w:rsid w:val="00532403"/>
    <w:rsid w:val="00532812"/>
    <w:rsid w:val="00535646"/>
    <w:rsid w:val="00535DAB"/>
    <w:rsid w:val="005366CD"/>
    <w:rsid w:val="005413BB"/>
    <w:rsid w:val="0054225E"/>
    <w:rsid w:val="00542363"/>
    <w:rsid w:val="0054569E"/>
    <w:rsid w:val="005461BB"/>
    <w:rsid w:val="0054748C"/>
    <w:rsid w:val="0054779F"/>
    <w:rsid w:val="00547B14"/>
    <w:rsid w:val="00550BC7"/>
    <w:rsid w:val="00551C46"/>
    <w:rsid w:val="005520EF"/>
    <w:rsid w:val="00552F31"/>
    <w:rsid w:val="00554C65"/>
    <w:rsid w:val="00555690"/>
    <w:rsid w:val="00555852"/>
    <w:rsid w:val="00555B73"/>
    <w:rsid w:val="0055655E"/>
    <w:rsid w:val="0056406E"/>
    <w:rsid w:val="005650E5"/>
    <w:rsid w:val="00566BE0"/>
    <w:rsid w:val="005708BF"/>
    <w:rsid w:val="00571C4F"/>
    <w:rsid w:val="00571C99"/>
    <w:rsid w:val="0057209D"/>
    <w:rsid w:val="00572ACB"/>
    <w:rsid w:val="00574B0F"/>
    <w:rsid w:val="00576D04"/>
    <w:rsid w:val="00580003"/>
    <w:rsid w:val="005816C9"/>
    <w:rsid w:val="00584330"/>
    <w:rsid w:val="005859D6"/>
    <w:rsid w:val="0058731F"/>
    <w:rsid w:val="0059178A"/>
    <w:rsid w:val="005919B2"/>
    <w:rsid w:val="0059254C"/>
    <w:rsid w:val="00592C85"/>
    <w:rsid w:val="00594009"/>
    <w:rsid w:val="00594BC6"/>
    <w:rsid w:val="005A022B"/>
    <w:rsid w:val="005A2B88"/>
    <w:rsid w:val="005A4F55"/>
    <w:rsid w:val="005A5A47"/>
    <w:rsid w:val="005A77B8"/>
    <w:rsid w:val="005B4B08"/>
    <w:rsid w:val="005C067B"/>
    <w:rsid w:val="005C105D"/>
    <w:rsid w:val="005C644E"/>
    <w:rsid w:val="005C673A"/>
    <w:rsid w:val="005D1467"/>
    <w:rsid w:val="005D157B"/>
    <w:rsid w:val="005D15BF"/>
    <w:rsid w:val="005D1637"/>
    <w:rsid w:val="005D185D"/>
    <w:rsid w:val="005D2720"/>
    <w:rsid w:val="005D2B86"/>
    <w:rsid w:val="005D3938"/>
    <w:rsid w:val="005D40E6"/>
    <w:rsid w:val="005D447D"/>
    <w:rsid w:val="005D5214"/>
    <w:rsid w:val="005D5880"/>
    <w:rsid w:val="005D6760"/>
    <w:rsid w:val="005D6CE9"/>
    <w:rsid w:val="005E07B0"/>
    <w:rsid w:val="005E1E11"/>
    <w:rsid w:val="005E413A"/>
    <w:rsid w:val="005E4C91"/>
    <w:rsid w:val="005E77F7"/>
    <w:rsid w:val="005F2A98"/>
    <w:rsid w:val="005F69C4"/>
    <w:rsid w:val="00601158"/>
    <w:rsid w:val="00601A0A"/>
    <w:rsid w:val="00602728"/>
    <w:rsid w:val="00604284"/>
    <w:rsid w:val="006049CE"/>
    <w:rsid w:val="00606F11"/>
    <w:rsid w:val="0060743A"/>
    <w:rsid w:val="0061262D"/>
    <w:rsid w:val="00613E33"/>
    <w:rsid w:val="0061434C"/>
    <w:rsid w:val="00614CED"/>
    <w:rsid w:val="00615690"/>
    <w:rsid w:val="00615D19"/>
    <w:rsid w:val="0061671C"/>
    <w:rsid w:val="00616DFB"/>
    <w:rsid w:val="00617154"/>
    <w:rsid w:val="0061770A"/>
    <w:rsid w:val="00621D7B"/>
    <w:rsid w:val="00621E33"/>
    <w:rsid w:val="00623FD9"/>
    <w:rsid w:val="0062591A"/>
    <w:rsid w:val="00627731"/>
    <w:rsid w:val="006279A6"/>
    <w:rsid w:val="0063211E"/>
    <w:rsid w:val="00632DAC"/>
    <w:rsid w:val="00632F37"/>
    <w:rsid w:val="006333BA"/>
    <w:rsid w:val="00635D21"/>
    <w:rsid w:val="006403AF"/>
    <w:rsid w:val="006403C3"/>
    <w:rsid w:val="00641FB0"/>
    <w:rsid w:val="0064273E"/>
    <w:rsid w:val="00643525"/>
    <w:rsid w:val="006442D7"/>
    <w:rsid w:val="00644B07"/>
    <w:rsid w:val="006459BB"/>
    <w:rsid w:val="00645F70"/>
    <w:rsid w:val="00651CF0"/>
    <w:rsid w:val="00651DCB"/>
    <w:rsid w:val="00655AE5"/>
    <w:rsid w:val="00655FB5"/>
    <w:rsid w:val="0065699D"/>
    <w:rsid w:val="00662C5E"/>
    <w:rsid w:val="006670FB"/>
    <w:rsid w:val="006674A6"/>
    <w:rsid w:val="00671135"/>
    <w:rsid w:val="006711E0"/>
    <w:rsid w:val="00672A01"/>
    <w:rsid w:val="00673420"/>
    <w:rsid w:val="006737D8"/>
    <w:rsid w:val="00674992"/>
    <w:rsid w:val="006801C3"/>
    <w:rsid w:val="00680E56"/>
    <w:rsid w:val="0068142C"/>
    <w:rsid w:val="00682F2F"/>
    <w:rsid w:val="0068446C"/>
    <w:rsid w:val="00690586"/>
    <w:rsid w:val="006917DD"/>
    <w:rsid w:val="0069232F"/>
    <w:rsid w:val="006923F0"/>
    <w:rsid w:val="0069275C"/>
    <w:rsid w:val="006933EC"/>
    <w:rsid w:val="006936CD"/>
    <w:rsid w:val="00697D15"/>
    <w:rsid w:val="00697E7D"/>
    <w:rsid w:val="00697FA6"/>
    <w:rsid w:val="006A1194"/>
    <w:rsid w:val="006A1CCF"/>
    <w:rsid w:val="006A3395"/>
    <w:rsid w:val="006A4B52"/>
    <w:rsid w:val="006A5144"/>
    <w:rsid w:val="006A7838"/>
    <w:rsid w:val="006B22C8"/>
    <w:rsid w:val="006B32A2"/>
    <w:rsid w:val="006B3F26"/>
    <w:rsid w:val="006B3F2A"/>
    <w:rsid w:val="006C074F"/>
    <w:rsid w:val="006C131A"/>
    <w:rsid w:val="006C2B78"/>
    <w:rsid w:val="006C5350"/>
    <w:rsid w:val="006D0A0E"/>
    <w:rsid w:val="006D0C38"/>
    <w:rsid w:val="006D403F"/>
    <w:rsid w:val="006D5591"/>
    <w:rsid w:val="006D56ED"/>
    <w:rsid w:val="006D58E2"/>
    <w:rsid w:val="006E2E23"/>
    <w:rsid w:val="006E5EB5"/>
    <w:rsid w:val="006E67BA"/>
    <w:rsid w:val="006E77AA"/>
    <w:rsid w:val="006F1B02"/>
    <w:rsid w:val="006F3372"/>
    <w:rsid w:val="006F40CC"/>
    <w:rsid w:val="006F4638"/>
    <w:rsid w:val="006F47F5"/>
    <w:rsid w:val="006F497C"/>
    <w:rsid w:val="006F4DE9"/>
    <w:rsid w:val="006F52B7"/>
    <w:rsid w:val="006F56CD"/>
    <w:rsid w:val="0070252A"/>
    <w:rsid w:val="00702534"/>
    <w:rsid w:val="00704D6B"/>
    <w:rsid w:val="00704DFE"/>
    <w:rsid w:val="00707564"/>
    <w:rsid w:val="0071014C"/>
    <w:rsid w:val="007102D4"/>
    <w:rsid w:val="00710EED"/>
    <w:rsid w:val="00711E96"/>
    <w:rsid w:val="00712B89"/>
    <w:rsid w:val="00715857"/>
    <w:rsid w:val="00716EF7"/>
    <w:rsid w:val="00720965"/>
    <w:rsid w:val="00720D97"/>
    <w:rsid w:val="00721739"/>
    <w:rsid w:val="00722A09"/>
    <w:rsid w:val="007243A5"/>
    <w:rsid w:val="0072462B"/>
    <w:rsid w:val="00724A7E"/>
    <w:rsid w:val="00725AF6"/>
    <w:rsid w:val="00730C3D"/>
    <w:rsid w:val="00733C83"/>
    <w:rsid w:val="007371FB"/>
    <w:rsid w:val="007372F7"/>
    <w:rsid w:val="00740E5B"/>
    <w:rsid w:val="0074170C"/>
    <w:rsid w:val="00741A05"/>
    <w:rsid w:val="007423B9"/>
    <w:rsid w:val="00744016"/>
    <w:rsid w:val="007444A0"/>
    <w:rsid w:val="00744C15"/>
    <w:rsid w:val="007462A0"/>
    <w:rsid w:val="00746BA8"/>
    <w:rsid w:val="00747E06"/>
    <w:rsid w:val="007502ED"/>
    <w:rsid w:val="00753853"/>
    <w:rsid w:val="00754B0C"/>
    <w:rsid w:val="00757668"/>
    <w:rsid w:val="00760001"/>
    <w:rsid w:val="007626F7"/>
    <w:rsid w:val="007636CC"/>
    <w:rsid w:val="00765C5B"/>
    <w:rsid w:val="00766325"/>
    <w:rsid w:val="00767CFA"/>
    <w:rsid w:val="0077162B"/>
    <w:rsid w:val="00771B1B"/>
    <w:rsid w:val="00772714"/>
    <w:rsid w:val="007731BA"/>
    <w:rsid w:val="007732CF"/>
    <w:rsid w:val="00774771"/>
    <w:rsid w:val="00775BEF"/>
    <w:rsid w:val="00777A89"/>
    <w:rsid w:val="00777D11"/>
    <w:rsid w:val="00781198"/>
    <w:rsid w:val="007826A1"/>
    <w:rsid w:val="00783BA6"/>
    <w:rsid w:val="0078400F"/>
    <w:rsid w:val="0078511A"/>
    <w:rsid w:val="00785D42"/>
    <w:rsid w:val="00785DF0"/>
    <w:rsid w:val="00786AAF"/>
    <w:rsid w:val="007873DE"/>
    <w:rsid w:val="00791FE0"/>
    <w:rsid w:val="00793443"/>
    <w:rsid w:val="00793F3E"/>
    <w:rsid w:val="00797980"/>
    <w:rsid w:val="007A210B"/>
    <w:rsid w:val="007A23FD"/>
    <w:rsid w:val="007A3513"/>
    <w:rsid w:val="007A4971"/>
    <w:rsid w:val="007A59A0"/>
    <w:rsid w:val="007A6D0B"/>
    <w:rsid w:val="007B3842"/>
    <w:rsid w:val="007B3E0C"/>
    <w:rsid w:val="007B45D4"/>
    <w:rsid w:val="007B49E8"/>
    <w:rsid w:val="007C3DDE"/>
    <w:rsid w:val="007C4AD5"/>
    <w:rsid w:val="007C58F0"/>
    <w:rsid w:val="007C5BD8"/>
    <w:rsid w:val="007C7D7F"/>
    <w:rsid w:val="007D1885"/>
    <w:rsid w:val="007D56A7"/>
    <w:rsid w:val="007E0936"/>
    <w:rsid w:val="007E69F5"/>
    <w:rsid w:val="007E730F"/>
    <w:rsid w:val="007E7D2C"/>
    <w:rsid w:val="007F0E48"/>
    <w:rsid w:val="007F15D0"/>
    <w:rsid w:val="007F1AE6"/>
    <w:rsid w:val="007F27C5"/>
    <w:rsid w:val="007F3142"/>
    <w:rsid w:val="007F403E"/>
    <w:rsid w:val="007F61DB"/>
    <w:rsid w:val="00800524"/>
    <w:rsid w:val="00800DCB"/>
    <w:rsid w:val="00800EFB"/>
    <w:rsid w:val="00801765"/>
    <w:rsid w:val="00804030"/>
    <w:rsid w:val="008073E9"/>
    <w:rsid w:val="00811E05"/>
    <w:rsid w:val="008124B0"/>
    <w:rsid w:val="00814283"/>
    <w:rsid w:val="008146BB"/>
    <w:rsid w:val="00816EA1"/>
    <w:rsid w:val="00821389"/>
    <w:rsid w:val="00827CCE"/>
    <w:rsid w:val="0083019E"/>
    <w:rsid w:val="008333AD"/>
    <w:rsid w:val="00836487"/>
    <w:rsid w:val="00837413"/>
    <w:rsid w:val="008378D9"/>
    <w:rsid w:val="00837EF7"/>
    <w:rsid w:val="00842C80"/>
    <w:rsid w:val="00846EB7"/>
    <w:rsid w:val="008473AF"/>
    <w:rsid w:val="0085071F"/>
    <w:rsid w:val="00850B66"/>
    <w:rsid w:val="00851227"/>
    <w:rsid w:val="008528F7"/>
    <w:rsid w:val="00853A9F"/>
    <w:rsid w:val="00854672"/>
    <w:rsid w:val="00855B1B"/>
    <w:rsid w:val="0085674F"/>
    <w:rsid w:val="00856844"/>
    <w:rsid w:val="00860B04"/>
    <w:rsid w:val="00864BAF"/>
    <w:rsid w:val="00866798"/>
    <w:rsid w:val="00866F9F"/>
    <w:rsid w:val="008728EA"/>
    <w:rsid w:val="00872A8D"/>
    <w:rsid w:val="00873AA9"/>
    <w:rsid w:val="008745BD"/>
    <w:rsid w:val="0087511A"/>
    <w:rsid w:val="0087542B"/>
    <w:rsid w:val="00875E9C"/>
    <w:rsid w:val="008762F4"/>
    <w:rsid w:val="00876FDE"/>
    <w:rsid w:val="0087709C"/>
    <w:rsid w:val="00877255"/>
    <w:rsid w:val="00877DF6"/>
    <w:rsid w:val="008802C8"/>
    <w:rsid w:val="008819B0"/>
    <w:rsid w:val="00882571"/>
    <w:rsid w:val="008839D4"/>
    <w:rsid w:val="00887BDB"/>
    <w:rsid w:val="00891DC8"/>
    <w:rsid w:val="00894C49"/>
    <w:rsid w:val="008A4A3D"/>
    <w:rsid w:val="008B09A5"/>
    <w:rsid w:val="008B1C31"/>
    <w:rsid w:val="008B32EF"/>
    <w:rsid w:val="008B3E4C"/>
    <w:rsid w:val="008B41C3"/>
    <w:rsid w:val="008B78F9"/>
    <w:rsid w:val="008B7F70"/>
    <w:rsid w:val="008D2890"/>
    <w:rsid w:val="008D2895"/>
    <w:rsid w:val="008D4AF0"/>
    <w:rsid w:val="008D5B12"/>
    <w:rsid w:val="008D6266"/>
    <w:rsid w:val="008E15EE"/>
    <w:rsid w:val="008E1A43"/>
    <w:rsid w:val="008E218E"/>
    <w:rsid w:val="008E4236"/>
    <w:rsid w:val="008E651A"/>
    <w:rsid w:val="008F50C5"/>
    <w:rsid w:val="008F6113"/>
    <w:rsid w:val="008F79C5"/>
    <w:rsid w:val="00900DC1"/>
    <w:rsid w:val="00902F95"/>
    <w:rsid w:val="009033D6"/>
    <w:rsid w:val="0090389F"/>
    <w:rsid w:val="009043CE"/>
    <w:rsid w:val="009049F9"/>
    <w:rsid w:val="009062C8"/>
    <w:rsid w:val="00910D8A"/>
    <w:rsid w:val="009125A4"/>
    <w:rsid w:val="0091319C"/>
    <w:rsid w:val="009168CF"/>
    <w:rsid w:val="00917374"/>
    <w:rsid w:val="00921C46"/>
    <w:rsid w:val="009235B6"/>
    <w:rsid w:val="00923751"/>
    <w:rsid w:val="00925080"/>
    <w:rsid w:val="00927516"/>
    <w:rsid w:val="0093220D"/>
    <w:rsid w:val="009328FC"/>
    <w:rsid w:val="00937E31"/>
    <w:rsid w:val="00937F6D"/>
    <w:rsid w:val="00940D36"/>
    <w:rsid w:val="009450D2"/>
    <w:rsid w:val="00945109"/>
    <w:rsid w:val="00946B65"/>
    <w:rsid w:val="009517CA"/>
    <w:rsid w:val="0095677D"/>
    <w:rsid w:val="00960FFD"/>
    <w:rsid w:val="009613C9"/>
    <w:rsid w:val="00963846"/>
    <w:rsid w:val="00963E49"/>
    <w:rsid w:val="00965C6C"/>
    <w:rsid w:val="009662C4"/>
    <w:rsid w:val="00967524"/>
    <w:rsid w:val="00970EB7"/>
    <w:rsid w:val="009733DF"/>
    <w:rsid w:val="00974EBD"/>
    <w:rsid w:val="00976C40"/>
    <w:rsid w:val="009772E9"/>
    <w:rsid w:val="009815E3"/>
    <w:rsid w:val="00982509"/>
    <w:rsid w:val="00982B3B"/>
    <w:rsid w:val="009847B4"/>
    <w:rsid w:val="009913DD"/>
    <w:rsid w:val="00994AAF"/>
    <w:rsid w:val="009958F5"/>
    <w:rsid w:val="00995E41"/>
    <w:rsid w:val="009A2353"/>
    <w:rsid w:val="009A60A4"/>
    <w:rsid w:val="009A7016"/>
    <w:rsid w:val="009B4547"/>
    <w:rsid w:val="009B5988"/>
    <w:rsid w:val="009B7D6D"/>
    <w:rsid w:val="009C0C87"/>
    <w:rsid w:val="009C17EE"/>
    <w:rsid w:val="009C4B91"/>
    <w:rsid w:val="009C4E76"/>
    <w:rsid w:val="009C6D05"/>
    <w:rsid w:val="009C7A56"/>
    <w:rsid w:val="009C7D4D"/>
    <w:rsid w:val="009D1733"/>
    <w:rsid w:val="009D3A39"/>
    <w:rsid w:val="009D634E"/>
    <w:rsid w:val="009D63D8"/>
    <w:rsid w:val="009E089E"/>
    <w:rsid w:val="009E1BE6"/>
    <w:rsid w:val="009E1E00"/>
    <w:rsid w:val="009E290A"/>
    <w:rsid w:val="009E3DA5"/>
    <w:rsid w:val="009E4EFD"/>
    <w:rsid w:val="009E5F6E"/>
    <w:rsid w:val="009E7752"/>
    <w:rsid w:val="009E7F73"/>
    <w:rsid w:val="009F0CB8"/>
    <w:rsid w:val="009F1012"/>
    <w:rsid w:val="009F66BE"/>
    <w:rsid w:val="009F6753"/>
    <w:rsid w:val="009F6C8A"/>
    <w:rsid w:val="009F7471"/>
    <w:rsid w:val="009F7CCB"/>
    <w:rsid w:val="00A02260"/>
    <w:rsid w:val="00A035AF"/>
    <w:rsid w:val="00A03625"/>
    <w:rsid w:val="00A056BF"/>
    <w:rsid w:val="00A06309"/>
    <w:rsid w:val="00A10C40"/>
    <w:rsid w:val="00A11180"/>
    <w:rsid w:val="00A11727"/>
    <w:rsid w:val="00A11847"/>
    <w:rsid w:val="00A13046"/>
    <w:rsid w:val="00A134DC"/>
    <w:rsid w:val="00A1385D"/>
    <w:rsid w:val="00A17C60"/>
    <w:rsid w:val="00A23CD0"/>
    <w:rsid w:val="00A24EE3"/>
    <w:rsid w:val="00A2680B"/>
    <w:rsid w:val="00A26D29"/>
    <w:rsid w:val="00A3230A"/>
    <w:rsid w:val="00A33BE9"/>
    <w:rsid w:val="00A3464B"/>
    <w:rsid w:val="00A34B1E"/>
    <w:rsid w:val="00A367AD"/>
    <w:rsid w:val="00A40DAF"/>
    <w:rsid w:val="00A410A3"/>
    <w:rsid w:val="00A427F1"/>
    <w:rsid w:val="00A42882"/>
    <w:rsid w:val="00A42A96"/>
    <w:rsid w:val="00A43847"/>
    <w:rsid w:val="00A43D67"/>
    <w:rsid w:val="00A46151"/>
    <w:rsid w:val="00A5277B"/>
    <w:rsid w:val="00A52965"/>
    <w:rsid w:val="00A56142"/>
    <w:rsid w:val="00A56647"/>
    <w:rsid w:val="00A65A36"/>
    <w:rsid w:val="00A65ACF"/>
    <w:rsid w:val="00A66061"/>
    <w:rsid w:val="00A7076F"/>
    <w:rsid w:val="00A70871"/>
    <w:rsid w:val="00A716A5"/>
    <w:rsid w:val="00A74CB0"/>
    <w:rsid w:val="00A757BE"/>
    <w:rsid w:val="00A7639C"/>
    <w:rsid w:val="00A77BA4"/>
    <w:rsid w:val="00A80A03"/>
    <w:rsid w:val="00A856B9"/>
    <w:rsid w:val="00A85881"/>
    <w:rsid w:val="00A86982"/>
    <w:rsid w:val="00A910FA"/>
    <w:rsid w:val="00A92289"/>
    <w:rsid w:val="00A928FF"/>
    <w:rsid w:val="00A93767"/>
    <w:rsid w:val="00A94FC9"/>
    <w:rsid w:val="00A95CE5"/>
    <w:rsid w:val="00A961C0"/>
    <w:rsid w:val="00A96640"/>
    <w:rsid w:val="00A96B6F"/>
    <w:rsid w:val="00A97843"/>
    <w:rsid w:val="00AA2917"/>
    <w:rsid w:val="00AA3CEC"/>
    <w:rsid w:val="00AB1089"/>
    <w:rsid w:val="00AB1A06"/>
    <w:rsid w:val="00AB3743"/>
    <w:rsid w:val="00AB4D3D"/>
    <w:rsid w:val="00AB52B7"/>
    <w:rsid w:val="00AB5EB6"/>
    <w:rsid w:val="00AC2406"/>
    <w:rsid w:val="00AC33B5"/>
    <w:rsid w:val="00AC3F0E"/>
    <w:rsid w:val="00AC5878"/>
    <w:rsid w:val="00AC66EC"/>
    <w:rsid w:val="00AD032B"/>
    <w:rsid w:val="00AD132A"/>
    <w:rsid w:val="00AD15BB"/>
    <w:rsid w:val="00AD1663"/>
    <w:rsid w:val="00AD1D43"/>
    <w:rsid w:val="00AD318D"/>
    <w:rsid w:val="00AD49F1"/>
    <w:rsid w:val="00AD4D00"/>
    <w:rsid w:val="00AD5BCE"/>
    <w:rsid w:val="00AD6BAF"/>
    <w:rsid w:val="00AE07E6"/>
    <w:rsid w:val="00AE3542"/>
    <w:rsid w:val="00AE4EC7"/>
    <w:rsid w:val="00AE5B8B"/>
    <w:rsid w:val="00AF1FF2"/>
    <w:rsid w:val="00AF3AB5"/>
    <w:rsid w:val="00AF3DB9"/>
    <w:rsid w:val="00AF511D"/>
    <w:rsid w:val="00AF6CEB"/>
    <w:rsid w:val="00AF6EAC"/>
    <w:rsid w:val="00B00B77"/>
    <w:rsid w:val="00B00CDC"/>
    <w:rsid w:val="00B01AF1"/>
    <w:rsid w:val="00B01B3F"/>
    <w:rsid w:val="00B053B0"/>
    <w:rsid w:val="00B06415"/>
    <w:rsid w:val="00B0776F"/>
    <w:rsid w:val="00B07984"/>
    <w:rsid w:val="00B11D83"/>
    <w:rsid w:val="00B11F7D"/>
    <w:rsid w:val="00B13EA1"/>
    <w:rsid w:val="00B148C1"/>
    <w:rsid w:val="00B159BA"/>
    <w:rsid w:val="00B167FF"/>
    <w:rsid w:val="00B23D00"/>
    <w:rsid w:val="00B2463D"/>
    <w:rsid w:val="00B262A2"/>
    <w:rsid w:val="00B30EC5"/>
    <w:rsid w:val="00B31731"/>
    <w:rsid w:val="00B323A5"/>
    <w:rsid w:val="00B35B2D"/>
    <w:rsid w:val="00B4142C"/>
    <w:rsid w:val="00B4275A"/>
    <w:rsid w:val="00B4432C"/>
    <w:rsid w:val="00B456D9"/>
    <w:rsid w:val="00B5003B"/>
    <w:rsid w:val="00B50770"/>
    <w:rsid w:val="00B514CF"/>
    <w:rsid w:val="00B5408F"/>
    <w:rsid w:val="00B5428B"/>
    <w:rsid w:val="00B55932"/>
    <w:rsid w:val="00B5691D"/>
    <w:rsid w:val="00B57BE1"/>
    <w:rsid w:val="00B63E03"/>
    <w:rsid w:val="00B64506"/>
    <w:rsid w:val="00B64661"/>
    <w:rsid w:val="00B65903"/>
    <w:rsid w:val="00B6692E"/>
    <w:rsid w:val="00B71EBA"/>
    <w:rsid w:val="00B729FE"/>
    <w:rsid w:val="00B74B01"/>
    <w:rsid w:val="00B74C7B"/>
    <w:rsid w:val="00B75FA2"/>
    <w:rsid w:val="00B81B7D"/>
    <w:rsid w:val="00B832E4"/>
    <w:rsid w:val="00B834DB"/>
    <w:rsid w:val="00B845FC"/>
    <w:rsid w:val="00B900CB"/>
    <w:rsid w:val="00B906DE"/>
    <w:rsid w:val="00B90CC5"/>
    <w:rsid w:val="00B9313D"/>
    <w:rsid w:val="00B96953"/>
    <w:rsid w:val="00B96FC9"/>
    <w:rsid w:val="00B973CC"/>
    <w:rsid w:val="00B9787B"/>
    <w:rsid w:val="00BA0456"/>
    <w:rsid w:val="00BB0A3B"/>
    <w:rsid w:val="00BB1D98"/>
    <w:rsid w:val="00BB23E6"/>
    <w:rsid w:val="00BB62A1"/>
    <w:rsid w:val="00BB745C"/>
    <w:rsid w:val="00BC137D"/>
    <w:rsid w:val="00BC30B2"/>
    <w:rsid w:val="00BC4764"/>
    <w:rsid w:val="00BC51DD"/>
    <w:rsid w:val="00BC577E"/>
    <w:rsid w:val="00BC586C"/>
    <w:rsid w:val="00BC75B5"/>
    <w:rsid w:val="00BD2BD1"/>
    <w:rsid w:val="00BD6670"/>
    <w:rsid w:val="00BD7714"/>
    <w:rsid w:val="00BE44D0"/>
    <w:rsid w:val="00BE4913"/>
    <w:rsid w:val="00BE4A65"/>
    <w:rsid w:val="00BE527B"/>
    <w:rsid w:val="00BE5D60"/>
    <w:rsid w:val="00BE7694"/>
    <w:rsid w:val="00BF15BD"/>
    <w:rsid w:val="00BF198C"/>
    <w:rsid w:val="00BF2CFD"/>
    <w:rsid w:val="00BF38D1"/>
    <w:rsid w:val="00BF4F76"/>
    <w:rsid w:val="00BF50D1"/>
    <w:rsid w:val="00BF57F9"/>
    <w:rsid w:val="00BF730E"/>
    <w:rsid w:val="00C01158"/>
    <w:rsid w:val="00C02E08"/>
    <w:rsid w:val="00C0428F"/>
    <w:rsid w:val="00C053AB"/>
    <w:rsid w:val="00C0792B"/>
    <w:rsid w:val="00C11905"/>
    <w:rsid w:val="00C11E8E"/>
    <w:rsid w:val="00C12936"/>
    <w:rsid w:val="00C222CD"/>
    <w:rsid w:val="00C223E7"/>
    <w:rsid w:val="00C250D3"/>
    <w:rsid w:val="00C25BA4"/>
    <w:rsid w:val="00C25E53"/>
    <w:rsid w:val="00C2719A"/>
    <w:rsid w:val="00C30DCC"/>
    <w:rsid w:val="00C340A5"/>
    <w:rsid w:val="00C355DC"/>
    <w:rsid w:val="00C36A34"/>
    <w:rsid w:val="00C42066"/>
    <w:rsid w:val="00C4222C"/>
    <w:rsid w:val="00C426D6"/>
    <w:rsid w:val="00C42C33"/>
    <w:rsid w:val="00C437F0"/>
    <w:rsid w:val="00C44D54"/>
    <w:rsid w:val="00C45AF0"/>
    <w:rsid w:val="00C4659E"/>
    <w:rsid w:val="00C5222D"/>
    <w:rsid w:val="00C52DFF"/>
    <w:rsid w:val="00C534D3"/>
    <w:rsid w:val="00C55709"/>
    <w:rsid w:val="00C5691F"/>
    <w:rsid w:val="00C5787F"/>
    <w:rsid w:val="00C57AF7"/>
    <w:rsid w:val="00C61BF1"/>
    <w:rsid w:val="00C61DCA"/>
    <w:rsid w:val="00C62899"/>
    <w:rsid w:val="00C64BA6"/>
    <w:rsid w:val="00C65358"/>
    <w:rsid w:val="00C674DF"/>
    <w:rsid w:val="00C67F00"/>
    <w:rsid w:val="00C71193"/>
    <w:rsid w:val="00C7124E"/>
    <w:rsid w:val="00C717DB"/>
    <w:rsid w:val="00C71B27"/>
    <w:rsid w:val="00C72D20"/>
    <w:rsid w:val="00C7524C"/>
    <w:rsid w:val="00C77C75"/>
    <w:rsid w:val="00C816A3"/>
    <w:rsid w:val="00C850EE"/>
    <w:rsid w:val="00C85F7B"/>
    <w:rsid w:val="00C86B12"/>
    <w:rsid w:val="00C90839"/>
    <w:rsid w:val="00C90D3A"/>
    <w:rsid w:val="00C9323B"/>
    <w:rsid w:val="00C953FA"/>
    <w:rsid w:val="00C95718"/>
    <w:rsid w:val="00CA078D"/>
    <w:rsid w:val="00CA08DA"/>
    <w:rsid w:val="00CA3A3F"/>
    <w:rsid w:val="00CA4585"/>
    <w:rsid w:val="00CA4F2A"/>
    <w:rsid w:val="00CA77D9"/>
    <w:rsid w:val="00CB0700"/>
    <w:rsid w:val="00CB16F1"/>
    <w:rsid w:val="00CB1DC2"/>
    <w:rsid w:val="00CB59AC"/>
    <w:rsid w:val="00CB59E9"/>
    <w:rsid w:val="00CB5B34"/>
    <w:rsid w:val="00CB69AF"/>
    <w:rsid w:val="00CC27EC"/>
    <w:rsid w:val="00CC459D"/>
    <w:rsid w:val="00CC5E0E"/>
    <w:rsid w:val="00CC6121"/>
    <w:rsid w:val="00CC6E30"/>
    <w:rsid w:val="00CD15C3"/>
    <w:rsid w:val="00CD2535"/>
    <w:rsid w:val="00CD2DFE"/>
    <w:rsid w:val="00CD768C"/>
    <w:rsid w:val="00CE3730"/>
    <w:rsid w:val="00CE69B2"/>
    <w:rsid w:val="00CE6C1F"/>
    <w:rsid w:val="00CF0D9E"/>
    <w:rsid w:val="00CF14CF"/>
    <w:rsid w:val="00CF1936"/>
    <w:rsid w:val="00CF1AF9"/>
    <w:rsid w:val="00CF2573"/>
    <w:rsid w:val="00CF3F67"/>
    <w:rsid w:val="00CF541D"/>
    <w:rsid w:val="00CF7159"/>
    <w:rsid w:val="00CF7CBF"/>
    <w:rsid w:val="00D00C50"/>
    <w:rsid w:val="00D02B18"/>
    <w:rsid w:val="00D03675"/>
    <w:rsid w:val="00D03FC2"/>
    <w:rsid w:val="00D06802"/>
    <w:rsid w:val="00D07D4E"/>
    <w:rsid w:val="00D123A8"/>
    <w:rsid w:val="00D12AAC"/>
    <w:rsid w:val="00D13A7F"/>
    <w:rsid w:val="00D16103"/>
    <w:rsid w:val="00D17E8A"/>
    <w:rsid w:val="00D17F6F"/>
    <w:rsid w:val="00D2047A"/>
    <w:rsid w:val="00D204E7"/>
    <w:rsid w:val="00D208C2"/>
    <w:rsid w:val="00D21567"/>
    <w:rsid w:val="00D2161C"/>
    <w:rsid w:val="00D223A7"/>
    <w:rsid w:val="00D2382E"/>
    <w:rsid w:val="00D246C9"/>
    <w:rsid w:val="00D24D5C"/>
    <w:rsid w:val="00D24DC3"/>
    <w:rsid w:val="00D257A0"/>
    <w:rsid w:val="00D25D18"/>
    <w:rsid w:val="00D25DA6"/>
    <w:rsid w:val="00D3176F"/>
    <w:rsid w:val="00D32D8F"/>
    <w:rsid w:val="00D33319"/>
    <w:rsid w:val="00D33AFB"/>
    <w:rsid w:val="00D33EDD"/>
    <w:rsid w:val="00D346A3"/>
    <w:rsid w:val="00D347EE"/>
    <w:rsid w:val="00D34AE8"/>
    <w:rsid w:val="00D34BEC"/>
    <w:rsid w:val="00D35FAA"/>
    <w:rsid w:val="00D366C1"/>
    <w:rsid w:val="00D37E06"/>
    <w:rsid w:val="00D40041"/>
    <w:rsid w:val="00D406D4"/>
    <w:rsid w:val="00D4111F"/>
    <w:rsid w:val="00D4488E"/>
    <w:rsid w:val="00D455D7"/>
    <w:rsid w:val="00D50E27"/>
    <w:rsid w:val="00D52DA0"/>
    <w:rsid w:val="00D54535"/>
    <w:rsid w:val="00D577B9"/>
    <w:rsid w:val="00D634BD"/>
    <w:rsid w:val="00D6360C"/>
    <w:rsid w:val="00D636E5"/>
    <w:rsid w:val="00D64184"/>
    <w:rsid w:val="00D72B26"/>
    <w:rsid w:val="00D7363B"/>
    <w:rsid w:val="00D738DE"/>
    <w:rsid w:val="00D73CED"/>
    <w:rsid w:val="00D802D0"/>
    <w:rsid w:val="00D80E2E"/>
    <w:rsid w:val="00D81298"/>
    <w:rsid w:val="00D8372C"/>
    <w:rsid w:val="00D84A83"/>
    <w:rsid w:val="00D8646A"/>
    <w:rsid w:val="00D87F2A"/>
    <w:rsid w:val="00D90C1B"/>
    <w:rsid w:val="00D91025"/>
    <w:rsid w:val="00D915C6"/>
    <w:rsid w:val="00D91D0A"/>
    <w:rsid w:val="00D920F4"/>
    <w:rsid w:val="00D9258B"/>
    <w:rsid w:val="00D92FD1"/>
    <w:rsid w:val="00D936E2"/>
    <w:rsid w:val="00D94152"/>
    <w:rsid w:val="00D9553E"/>
    <w:rsid w:val="00D967EA"/>
    <w:rsid w:val="00DA2488"/>
    <w:rsid w:val="00DA3A56"/>
    <w:rsid w:val="00DA4066"/>
    <w:rsid w:val="00DA4A17"/>
    <w:rsid w:val="00DA6521"/>
    <w:rsid w:val="00DB10EB"/>
    <w:rsid w:val="00DB2839"/>
    <w:rsid w:val="00DB4459"/>
    <w:rsid w:val="00DB5592"/>
    <w:rsid w:val="00DB7FDF"/>
    <w:rsid w:val="00DC275A"/>
    <w:rsid w:val="00DC6DEF"/>
    <w:rsid w:val="00DC7AD3"/>
    <w:rsid w:val="00DD0986"/>
    <w:rsid w:val="00DD104B"/>
    <w:rsid w:val="00DD174F"/>
    <w:rsid w:val="00DD28AD"/>
    <w:rsid w:val="00DD39BF"/>
    <w:rsid w:val="00DD4993"/>
    <w:rsid w:val="00DD6B20"/>
    <w:rsid w:val="00DD767F"/>
    <w:rsid w:val="00DE02C8"/>
    <w:rsid w:val="00DE191F"/>
    <w:rsid w:val="00DE1AF4"/>
    <w:rsid w:val="00DE2220"/>
    <w:rsid w:val="00DE2BA6"/>
    <w:rsid w:val="00DE30C7"/>
    <w:rsid w:val="00DE3A05"/>
    <w:rsid w:val="00DE4132"/>
    <w:rsid w:val="00DE4FDC"/>
    <w:rsid w:val="00DE51E6"/>
    <w:rsid w:val="00DE57C6"/>
    <w:rsid w:val="00DE5F86"/>
    <w:rsid w:val="00DF11A5"/>
    <w:rsid w:val="00DF412F"/>
    <w:rsid w:val="00DF5775"/>
    <w:rsid w:val="00DF6EE7"/>
    <w:rsid w:val="00E00417"/>
    <w:rsid w:val="00E020DD"/>
    <w:rsid w:val="00E02825"/>
    <w:rsid w:val="00E040CA"/>
    <w:rsid w:val="00E061C9"/>
    <w:rsid w:val="00E06AA5"/>
    <w:rsid w:val="00E07A30"/>
    <w:rsid w:val="00E14D58"/>
    <w:rsid w:val="00E200E8"/>
    <w:rsid w:val="00E201D5"/>
    <w:rsid w:val="00E214CB"/>
    <w:rsid w:val="00E22D4D"/>
    <w:rsid w:val="00E2348D"/>
    <w:rsid w:val="00E244A0"/>
    <w:rsid w:val="00E24F67"/>
    <w:rsid w:val="00E2539E"/>
    <w:rsid w:val="00E26596"/>
    <w:rsid w:val="00E26C33"/>
    <w:rsid w:val="00E31D10"/>
    <w:rsid w:val="00E343C5"/>
    <w:rsid w:val="00E35001"/>
    <w:rsid w:val="00E35488"/>
    <w:rsid w:val="00E356F3"/>
    <w:rsid w:val="00E35908"/>
    <w:rsid w:val="00E35C27"/>
    <w:rsid w:val="00E35F18"/>
    <w:rsid w:val="00E375A3"/>
    <w:rsid w:val="00E37BEF"/>
    <w:rsid w:val="00E41204"/>
    <w:rsid w:val="00E41968"/>
    <w:rsid w:val="00E42D2F"/>
    <w:rsid w:val="00E42E7E"/>
    <w:rsid w:val="00E505A3"/>
    <w:rsid w:val="00E517CB"/>
    <w:rsid w:val="00E518FA"/>
    <w:rsid w:val="00E524B6"/>
    <w:rsid w:val="00E53EFF"/>
    <w:rsid w:val="00E5471E"/>
    <w:rsid w:val="00E62932"/>
    <w:rsid w:val="00E66CF2"/>
    <w:rsid w:val="00E70905"/>
    <w:rsid w:val="00E70D94"/>
    <w:rsid w:val="00E732F8"/>
    <w:rsid w:val="00E751D2"/>
    <w:rsid w:val="00E80624"/>
    <w:rsid w:val="00E84199"/>
    <w:rsid w:val="00E84951"/>
    <w:rsid w:val="00E85CA5"/>
    <w:rsid w:val="00E93E6F"/>
    <w:rsid w:val="00E941AF"/>
    <w:rsid w:val="00E94BD6"/>
    <w:rsid w:val="00E94D90"/>
    <w:rsid w:val="00E95082"/>
    <w:rsid w:val="00E95517"/>
    <w:rsid w:val="00E97045"/>
    <w:rsid w:val="00E97701"/>
    <w:rsid w:val="00E97A35"/>
    <w:rsid w:val="00EA0565"/>
    <w:rsid w:val="00EA0930"/>
    <w:rsid w:val="00EA1CB6"/>
    <w:rsid w:val="00EA2B9B"/>
    <w:rsid w:val="00EA3522"/>
    <w:rsid w:val="00EA5C9E"/>
    <w:rsid w:val="00EA5CBD"/>
    <w:rsid w:val="00EB1240"/>
    <w:rsid w:val="00EB6907"/>
    <w:rsid w:val="00EB6FF8"/>
    <w:rsid w:val="00EC01FF"/>
    <w:rsid w:val="00EC2003"/>
    <w:rsid w:val="00EC2CDD"/>
    <w:rsid w:val="00EC3499"/>
    <w:rsid w:val="00EC359D"/>
    <w:rsid w:val="00EC4170"/>
    <w:rsid w:val="00EC6E87"/>
    <w:rsid w:val="00ED0827"/>
    <w:rsid w:val="00ED1283"/>
    <w:rsid w:val="00ED1B7A"/>
    <w:rsid w:val="00ED6321"/>
    <w:rsid w:val="00ED6EF0"/>
    <w:rsid w:val="00EE05A9"/>
    <w:rsid w:val="00EE0DF4"/>
    <w:rsid w:val="00EE1319"/>
    <w:rsid w:val="00EE15C1"/>
    <w:rsid w:val="00EE6266"/>
    <w:rsid w:val="00EE7D21"/>
    <w:rsid w:val="00EE7D9C"/>
    <w:rsid w:val="00EF02B0"/>
    <w:rsid w:val="00EF0C77"/>
    <w:rsid w:val="00EF499F"/>
    <w:rsid w:val="00EF4D3C"/>
    <w:rsid w:val="00EF7EE7"/>
    <w:rsid w:val="00F00069"/>
    <w:rsid w:val="00F0173E"/>
    <w:rsid w:val="00F045AB"/>
    <w:rsid w:val="00F050A1"/>
    <w:rsid w:val="00F0527D"/>
    <w:rsid w:val="00F1101A"/>
    <w:rsid w:val="00F11FA5"/>
    <w:rsid w:val="00F13F45"/>
    <w:rsid w:val="00F14092"/>
    <w:rsid w:val="00F14509"/>
    <w:rsid w:val="00F1633C"/>
    <w:rsid w:val="00F16A48"/>
    <w:rsid w:val="00F17673"/>
    <w:rsid w:val="00F179F1"/>
    <w:rsid w:val="00F2107E"/>
    <w:rsid w:val="00F22138"/>
    <w:rsid w:val="00F2214F"/>
    <w:rsid w:val="00F26203"/>
    <w:rsid w:val="00F267C1"/>
    <w:rsid w:val="00F30C72"/>
    <w:rsid w:val="00F31B24"/>
    <w:rsid w:val="00F3355A"/>
    <w:rsid w:val="00F33595"/>
    <w:rsid w:val="00F34593"/>
    <w:rsid w:val="00F4095C"/>
    <w:rsid w:val="00F426FC"/>
    <w:rsid w:val="00F435D4"/>
    <w:rsid w:val="00F44761"/>
    <w:rsid w:val="00F46831"/>
    <w:rsid w:val="00F47A75"/>
    <w:rsid w:val="00F50253"/>
    <w:rsid w:val="00F50C4E"/>
    <w:rsid w:val="00F52563"/>
    <w:rsid w:val="00F533CF"/>
    <w:rsid w:val="00F53526"/>
    <w:rsid w:val="00F55D10"/>
    <w:rsid w:val="00F635C0"/>
    <w:rsid w:val="00F63D19"/>
    <w:rsid w:val="00F6677C"/>
    <w:rsid w:val="00F671BA"/>
    <w:rsid w:val="00F67C0F"/>
    <w:rsid w:val="00F76D65"/>
    <w:rsid w:val="00F7749B"/>
    <w:rsid w:val="00F77C0B"/>
    <w:rsid w:val="00F77E2F"/>
    <w:rsid w:val="00F80055"/>
    <w:rsid w:val="00F804CD"/>
    <w:rsid w:val="00F813D4"/>
    <w:rsid w:val="00F87A7D"/>
    <w:rsid w:val="00F87F82"/>
    <w:rsid w:val="00F908E7"/>
    <w:rsid w:val="00F91A2B"/>
    <w:rsid w:val="00F922C4"/>
    <w:rsid w:val="00F92917"/>
    <w:rsid w:val="00F938BC"/>
    <w:rsid w:val="00F9431E"/>
    <w:rsid w:val="00F94DA0"/>
    <w:rsid w:val="00FA2095"/>
    <w:rsid w:val="00FA3671"/>
    <w:rsid w:val="00FA3C68"/>
    <w:rsid w:val="00FA5098"/>
    <w:rsid w:val="00FA6323"/>
    <w:rsid w:val="00FB0E93"/>
    <w:rsid w:val="00FB114D"/>
    <w:rsid w:val="00FB376A"/>
    <w:rsid w:val="00FB3B68"/>
    <w:rsid w:val="00FB3C82"/>
    <w:rsid w:val="00FB4E7B"/>
    <w:rsid w:val="00FB54E6"/>
    <w:rsid w:val="00FB74A5"/>
    <w:rsid w:val="00FB77B9"/>
    <w:rsid w:val="00FC28F1"/>
    <w:rsid w:val="00FC39F2"/>
    <w:rsid w:val="00FC45C0"/>
    <w:rsid w:val="00FC6F23"/>
    <w:rsid w:val="00FD151B"/>
    <w:rsid w:val="00FD6869"/>
    <w:rsid w:val="00FE0332"/>
    <w:rsid w:val="00FE0392"/>
    <w:rsid w:val="00FE148C"/>
    <w:rsid w:val="00FE3234"/>
    <w:rsid w:val="00FE3B7D"/>
    <w:rsid w:val="00FE4081"/>
    <w:rsid w:val="00FE4558"/>
    <w:rsid w:val="00FE458B"/>
    <w:rsid w:val="00FF2539"/>
    <w:rsid w:val="00FF26E1"/>
    <w:rsid w:val="00FF390F"/>
    <w:rsid w:val="00FF3951"/>
    <w:rsid w:val="00FF4433"/>
    <w:rsid w:val="00FF46E6"/>
    <w:rsid w:val="00FF4F44"/>
  </w:rsids>
  <m:mathPr>
    <m:mathFont m:val="Cambria Math"/>
    <m:brkBin m:val="before"/>
    <m:brkBinSub m:val="--"/>
    <m:smallFrac m:val="0"/>
    <m:dispDef/>
    <m:lMargin m:val="0"/>
    <m:rMargin m:val="0"/>
    <m:defJc m:val="centerGroup"/>
    <m:wrapIndent m:val="1440"/>
    <m:intLim m:val="subSup"/>
    <m:naryLim m:val="undOvr"/>
  </m:mathPr>
  <w:themeFontLang w:val="en-CA"/>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4:docId w14:val="1B38E39E"/>
  <w15:chartTrackingRefBased/>
  <w15:docId w15:val="{A9A133FB-DDCE-480B-8984-D02E0BEBC67A}"/>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docDefaults>
    <w:rPrDefault>
      <w:rPr>
        <w:rFonts w:asciiTheme="minorHAnsi" w:eastAsiaTheme="minorHAnsi" w:hAnsiTheme="minorHAnsi" w:cstheme="minorBidi"/>
        <w:sz w:val="22"/>
        <w:szCs w:val="22"/>
        <w:lang w:val="en-CA" w:eastAsia="en-US" w:bidi="ar-SA"/>
      </w:rPr>
    </w:rPrDefault>
    <w:pPrDefault>
      <w:pPr>
        <w:spacing w:after="160" w:line="259" w:lineRule="auto"/>
      </w:pPr>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0"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iPriority="0"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0"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Normal">
    <w:name w:val="Normal"/>
    <w:qFormat/>
    <w:rsid w:val="00286ACC"/>
  </w:style>
  <w:style w:type="paragraph" w:styleId="Heading1">
    <w:name w:val="heading 1"/>
    <w:basedOn w:val="Normal"/>
    <w:next w:val="Normal"/>
    <w:link w:val="Heading1Char"/>
    <w:uiPriority w:val="9"/>
    <w:qFormat/>
    <w:rsid w:val="00850B66"/>
    <w:pPr>
      <w:keepNext/>
      <w:keepLines/>
      <w:spacing w:before="240" w:after="0"/>
      <w:outlineLvl w:val="0"/>
    </w:pPr>
    <w:rPr>
      <w:rFonts w:asciiTheme="majorHAnsi" w:eastAsiaTheme="majorEastAsia" w:hAnsiTheme="majorHAnsi" w:cstheme="majorBidi"/>
      <w:color w:val="2F5496" w:themeColor="accent1" w:themeShade="BF"/>
      <w:sz w:val="32"/>
      <w:szCs w:val="32"/>
    </w:rPr>
  </w:style>
  <w:style w:type="paragraph" w:styleId="Heading2">
    <w:name w:val="heading 2"/>
    <w:basedOn w:val="Normal"/>
    <w:next w:val="Normal"/>
    <w:link w:val="Heading2Char"/>
    <w:unhideWhenUsed/>
    <w:qFormat/>
    <w:rsid w:val="001D3718"/>
    <w:pPr>
      <w:spacing w:after="0" w:line="240" w:lineRule="auto"/>
      <w:outlineLvl w:val="1"/>
    </w:pPr>
    <w:rPr>
      <w:rFonts w:eastAsia="MS Mincho" w:cs="Times New Roman"/>
      <w:b/>
      <w:bCs/>
      <w:color w:val="24355D"/>
      <w:sz w:val="32"/>
      <w:szCs w:val="32"/>
    </w:rPr>
  </w:style>
  <w:style w:type="paragraph" w:styleId="Heading3">
    <w:name w:val="heading 3"/>
    <w:basedOn w:val="Normal"/>
    <w:next w:val="Normal"/>
    <w:link w:val="Heading3Char"/>
    <w:uiPriority w:val="9"/>
    <w:unhideWhenUsed/>
    <w:qFormat/>
    <w:rsid w:val="00004F63"/>
    <w:pPr>
      <w:keepNext/>
      <w:keepLines/>
      <w:spacing w:before="40" w:after="0"/>
      <w:outlineLvl w:val="2"/>
    </w:pPr>
    <w:rPr>
      <w:rFonts w:asciiTheme="majorHAnsi" w:eastAsiaTheme="majorEastAsia" w:hAnsiTheme="majorHAnsi" w:cstheme="majorBidi"/>
      <w:color w:val="1F3763" w:themeColor="accent1" w:themeShade="7F"/>
      <w:sz w:val="24"/>
      <w:szCs w:val="24"/>
    </w:rPr>
  </w:style>
  <w:style w:type="character" w:default="1" w:styleId="DefaultParagraphFont">
    <w:name w:val="Default Paragraph Font"/>
    <w:uiPriority w:val="1"/>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styleId="NormalWeb">
    <w:name w:val="Normal (Web)"/>
    <w:basedOn w:val="Normal"/>
    <w:uiPriority w:val="99"/>
    <w:unhideWhenUsed/>
    <w:rsid w:val="00A23CD0"/>
    <w:pPr>
      <w:spacing w:before="100" w:beforeAutospacing="1" w:after="100" w:afterAutospacing="1" w:line="240" w:lineRule="auto"/>
    </w:pPr>
    <w:rPr>
      <w:rFonts w:ascii="Times New Roman" w:eastAsia="Times New Roman" w:hAnsi="Times New Roman" w:cs="Times New Roman"/>
      <w:sz w:val="24"/>
      <w:szCs w:val="24"/>
      <w:lang w:eastAsia="en-CA"/>
    </w:rPr>
  </w:style>
  <w:style w:type="character" w:styleId="Strong">
    <w:name w:val="Strong"/>
    <w:basedOn w:val="DefaultParagraphFont"/>
    <w:uiPriority w:val="22"/>
    <w:qFormat/>
    <w:rsid w:val="00A23CD0"/>
    <w:rPr>
      <w:b/>
      <w:bCs/>
    </w:rPr>
  </w:style>
  <w:style w:type="character" w:customStyle="1" w:styleId="Heading2Char">
    <w:name w:val="Heading 2 Char"/>
    <w:basedOn w:val="DefaultParagraphFont"/>
    <w:link w:val="Heading2"/>
    <w:rsid w:val="001D3718"/>
    <w:rPr>
      <w:rFonts w:eastAsia="MS Mincho" w:cs="Times New Roman"/>
      <w:b/>
      <w:bCs/>
      <w:color w:val="24355D"/>
      <w:sz w:val="32"/>
      <w:szCs w:val="32"/>
    </w:rPr>
  </w:style>
  <w:style w:type="character" w:styleId="Emphasis">
    <w:name w:val="Emphasis"/>
    <w:basedOn w:val="DefaultParagraphFont"/>
    <w:uiPriority w:val="20"/>
    <w:qFormat/>
    <w:rsid w:val="00B4275A"/>
    <w:rPr>
      <w:i/>
      <w:iCs/>
    </w:rPr>
  </w:style>
  <w:style w:type="paragraph" w:styleId="NoSpacing">
    <w:name w:val="No Spacing"/>
    <w:link w:val="NoSpacingChar"/>
    <w:qFormat/>
    <w:rsid w:val="00075E56"/>
    <w:pPr>
      <w:spacing w:after="0" w:line="240" w:lineRule="auto"/>
    </w:pPr>
    <w:rPr>
      <w:rFonts w:ascii="Calibri" w:eastAsia="Calibri" w:hAnsi="Calibri" w:cs="Times New Roman"/>
    </w:rPr>
  </w:style>
  <w:style w:type="paragraph" w:styleId="BalloonText">
    <w:name w:val="Balloon Text"/>
    <w:basedOn w:val="Normal"/>
    <w:link w:val="BalloonTextChar"/>
    <w:uiPriority w:val="99"/>
    <w:semiHidden/>
    <w:unhideWhenUsed/>
    <w:rsid w:val="00827CCE"/>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827CCE"/>
    <w:rPr>
      <w:rFonts w:ascii="Segoe UI" w:hAnsi="Segoe UI" w:cs="Segoe UI"/>
      <w:sz w:val="18"/>
      <w:szCs w:val="18"/>
    </w:rPr>
  </w:style>
  <w:style w:type="paragraph" w:customStyle="1" w:styleId="Standard">
    <w:name w:val="Standard"/>
    <w:rsid w:val="00777D11"/>
    <w:pPr>
      <w:suppressAutoHyphens/>
      <w:autoSpaceDN w:val="0"/>
      <w:spacing w:after="0" w:line="240" w:lineRule="auto"/>
    </w:pPr>
    <w:rPr>
      <w:rFonts w:ascii="Liberation Serif" w:eastAsia="NSimSun" w:hAnsi="Liberation Serif" w:cs="Lucida Sans"/>
      <w:kern w:val="3"/>
      <w:sz w:val="24"/>
      <w:szCs w:val="24"/>
      <w:lang w:val="en-US" w:eastAsia="zh-CN" w:bidi="hi-IN"/>
    </w:rPr>
  </w:style>
  <w:style w:type="paragraph" w:customStyle="1" w:styleId="NoSpacing1">
    <w:name w:val="No Spacing1"/>
    <w:uiPriority w:val="1"/>
    <w:qFormat/>
    <w:rsid w:val="004459B4"/>
    <w:pPr>
      <w:pBdr>
        <w:top w:val="nil"/>
        <w:left w:val="nil"/>
        <w:bottom w:val="nil"/>
        <w:right w:val="nil"/>
        <w:between w:val="nil"/>
        <w:bar w:val="nil"/>
      </w:pBdr>
      <w:spacing w:after="0" w:line="240" w:lineRule="auto"/>
    </w:pPr>
    <w:rPr>
      <w:rFonts w:ascii="Calibri" w:eastAsia="Calibri" w:hAnsi="Calibri" w:cs="Calibri"/>
      <w:color w:val="000000"/>
      <w:u w:color="000000"/>
      <w:bdr w:val="nil"/>
      <w:lang w:val="en-US" w:eastAsia="en-CA"/>
    </w:rPr>
  </w:style>
  <w:style w:type="character" w:styleId="Hyperlink">
    <w:name w:val="Hyperlink"/>
    <w:basedOn w:val="DefaultParagraphFont"/>
    <w:uiPriority w:val="99"/>
    <w:unhideWhenUsed/>
    <w:rsid w:val="000F432F"/>
    <w:rPr>
      <w:color w:val="0000FF"/>
      <w:u w:val="single"/>
    </w:rPr>
  </w:style>
  <w:style w:type="character" w:customStyle="1" w:styleId="authorortitle">
    <w:name w:val="authorortitle"/>
    <w:basedOn w:val="DefaultParagraphFont"/>
    <w:rsid w:val="000E5186"/>
  </w:style>
  <w:style w:type="paragraph" w:customStyle="1" w:styleId="lftmenu">
    <w:name w:val="lftmenu"/>
    <w:basedOn w:val="Normal"/>
    <w:rsid w:val="008839D4"/>
    <w:pPr>
      <w:spacing w:before="100" w:beforeAutospacing="1" w:after="100" w:afterAutospacing="1" w:line="240" w:lineRule="auto"/>
    </w:pPr>
    <w:rPr>
      <w:rFonts w:ascii="Times New Roman" w:eastAsia="Times New Roman" w:hAnsi="Times New Roman" w:cs="Times New Roman"/>
      <w:sz w:val="24"/>
      <w:szCs w:val="24"/>
      <w:lang w:eastAsia="en-CA"/>
    </w:rPr>
  </w:style>
  <w:style w:type="paragraph" w:styleId="Header">
    <w:name w:val="header"/>
    <w:basedOn w:val="Normal"/>
    <w:link w:val="HeaderChar"/>
    <w:uiPriority w:val="99"/>
    <w:unhideWhenUsed/>
    <w:rsid w:val="00733C83"/>
    <w:pPr>
      <w:tabs>
        <w:tab w:val="center" w:pos="4680"/>
        <w:tab w:val="right" w:pos="9360"/>
      </w:tabs>
      <w:spacing w:after="0" w:line="240" w:lineRule="auto"/>
    </w:pPr>
  </w:style>
  <w:style w:type="character" w:customStyle="1" w:styleId="HeaderChar">
    <w:name w:val="Header Char"/>
    <w:basedOn w:val="DefaultParagraphFont"/>
    <w:link w:val="Header"/>
    <w:uiPriority w:val="99"/>
    <w:rsid w:val="00733C83"/>
  </w:style>
  <w:style w:type="paragraph" w:styleId="Footer">
    <w:name w:val="footer"/>
    <w:basedOn w:val="Normal"/>
    <w:link w:val="FooterChar"/>
    <w:unhideWhenUsed/>
    <w:rsid w:val="00733C83"/>
    <w:pPr>
      <w:tabs>
        <w:tab w:val="center" w:pos="4680"/>
        <w:tab w:val="right" w:pos="9360"/>
      </w:tabs>
      <w:spacing w:after="0" w:line="240" w:lineRule="auto"/>
    </w:pPr>
  </w:style>
  <w:style w:type="character" w:customStyle="1" w:styleId="FooterChar">
    <w:name w:val="Footer Char"/>
    <w:basedOn w:val="DefaultParagraphFont"/>
    <w:link w:val="Footer"/>
    <w:rsid w:val="00733C83"/>
  </w:style>
  <w:style w:type="paragraph" w:customStyle="1" w:styleId="single-quote">
    <w:name w:val="single-quote"/>
    <w:basedOn w:val="Normal"/>
    <w:rsid w:val="00D257A0"/>
    <w:pPr>
      <w:spacing w:before="100" w:beforeAutospacing="1" w:after="100" w:afterAutospacing="1" w:line="240" w:lineRule="auto"/>
    </w:pPr>
    <w:rPr>
      <w:rFonts w:ascii="Times New Roman" w:eastAsia="Times New Roman" w:hAnsi="Times New Roman" w:cs="Times New Roman"/>
      <w:sz w:val="24"/>
      <w:szCs w:val="24"/>
      <w:lang w:eastAsia="en-CA"/>
    </w:rPr>
  </w:style>
  <w:style w:type="character" w:customStyle="1" w:styleId="Heading1Char">
    <w:name w:val="Heading 1 Char"/>
    <w:basedOn w:val="DefaultParagraphFont"/>
    <w:link w:val="Heading1"/>
    <w:rsid w:val="00850B66"/>
    <w:rPr>
      <w:rFonts w:asciiTheme="majorHAnsi" w:eastAsiaTheme="majorEastAsia" w:hAnsiTheme="majorHAnsi" w:cstheme="majorBidi"/>
      <w:color w:val="2F5496" w:themeColor="accent1" w:themeShade="BF"/>
      <w:sz w:val="32"/>
      <w:szCs w:val="32"/>
    </w:rPr>
  </w:style>
  <w:style w:type="character" w:customStyle="1" w:styleId="Heading3Char">
    <w:name w:val="Heading 3 Char"/>
    <w:basedOn w:val="DefaultParagraphFont"/>
    <w:link w:val="Heading3"/>
    <w:uiPriority w:val="9"/>
    <w:rsid w:val="00004F63"/>
    <w:rPr>
      <w:rFonts w:asciiTheme="majorHAnsi" w:eastAsiaTheme="majorEastAsia" w:hAnsiTheme="majorHAnsi" w:cstheme="majorBidi"/>
      <w:color w:val="1F3763" w:themeColor="accent1" w:themeShade="7F"/>
      <w:sz w:val="24"/>
      <w:szCs w:val="24"/>
    </w:rPr>
  </w:style>
  <w:style w:type="paragraph" w:styleId="ListParagraph">
    <w:name w:val="List Paragraph"/>
    <w:basedOn w:val="Normal"/>
    <w:uiPriority w:val="34"/>
    <w:qFormat/>
    <w:rsid w:val="00A95CE5"/>
    <w:pPr>
      <w:widowControl w:val="0"/>
      <w:autoSpaceDE w:val="0"/>
      <w:autoSpaceDN w:val="0"/>
      <w:adjustRightInd w:val="0"/>
      <w:spacing w:after="0" w:line="240" w:lineRule="auto"/>
      <w:ind w:left="720"/>
      <w:contextualSpacing/>
    </w:pPr>
    <w:rPr>
      <w:rFonts w:ascii="Calibri" w:eastAsia="Times New Roman" w:hAnsi="Calibri" w:cs="Times New Roman"/>
      <w:sz w:val="24"/>
      <w:szCs w:val="24"/>
      <w:lang w:val="en-US"/>
    </w:rPr>
  </w:style>
  <w:style w:type="paragraph" w:customStyle="1" w:styleId="ydpd332c180msonormal">
    <w:name w:val="ydpd332c180msonormal"/>
    <w:basedOn w:val="Normal"/>
    <w:rsid w:val="00D02B18"/>
    <w:pPr>
      <w:spacing w:before="100" w:beforeAutospacing="1" w:after="100" w:afterAutospacing="1" w:line="240" w:lineRule="auto"/>
    </w:pPr>
    <w:rPr>
      <w:rFonts w:ascii="Calibri" w:eastAsiaTheme="minorEastAsia" w:hAnsi="Calibri" w:cs="Calibri"/>
      <w:lang w:val="en-US"/>
    </w:rPr>
  </w:style>
  <w:style w:type="character" w:customStyle="1" w:styleId="citation1">
    <w:name w:val="citation1"/>
    <w:basedOn w:val="DefaultParagraphFont"/>
    <w:rsid w:val="007462A0"/>
    <w:rPr>
      <w:b/>
      <w:bCs/>
      <w:u w:val="single"/>
    </w:rPr>
  </w:style>
  <w:style w:type="paragraph" w:customStyle="1" w:styleId="Default">
    <w:name w:val="Default"/>
    <w:rsid w:val="006E77AA"/>
    <w:pPr>
      <w:autoSpaceDE w:val="0"/>
      <w:autoSpaceDN w:val="0"/>
      <w:adjustRightInd w:val="0"/>
      <w:spacing w:after="0" w:line="240" w:lineRule="auto"/>
    </w:pPr>
    <w:rPr>
      <w:rFonts w:ascii="Copperplate Gothic Bold" w:eastAsiaTheme="minorEastAsia" w:hAnsi="Copperplate Gothic Bold" w:cs="Copperplate Gothic Bold"/>
      <w:color w:val="000000"/>
      <w:sz w:val="24"/>
      <w:szCs w:val="24"/>
      <w:lang w:val="en-US"/>
    </w:rPr>
  </w:style>
  <w:style w:type="paragraph" w:styleId="PlainText">
    <w:name w:val="Plain Text"/>
    <w:basedOn w:val="Normal"/>
    <w:link w:val="PlainTextChar"/>
    <w:uiPriority w:val="99"/>
    <w:semiHidden/>
    <w:unhideWhenUsed/>
    <w:rsid w:val="005F69C4"/>
    <w:pPr>
      <w:spacing w:before="100" w:beforeAutospacing="1" w:after="100" w:afterAutospacing="1" w:line="240" w:lineRule="auto"/>
    </w:pPr>
    <w:rPr>
      <w:rFonts w:ascii="Times New Roman" w:eastAsia="Calibri" w:hAnsi="Times New Roman" w:cs="Times New Roman"/>
      <w:sz w:val="24"/>
      <w:szCs w:val="24"/>
      <w:lang w:val="en-GB" w:eastAsia="en-GB"/>
    </w:rPr>
  </w:style>
  <w:style w:type="character" w:customStyle="1" w:styleId="PlainTextChar">
    <w:name w:val="Plain Text Char"/>
    <w:basedOn w:val="DefaultParagraphFont"/>
    <w:link w:val="PlainText"/>
    <w:uiPriority w:val="99"/>
    <w:semiHidden/>
    <w:rsid w:val="005F69C4"/>
    <w:rPr>
      <w:rFonts w:ascii="Times New Roman" w:eastAsia="Calibri" w:hAnsi="Times New Roman" w:cs="Times New Roman"/>
      <w:sz w:val="24"/>
      <w:szCs w:val="24"/>
      <w:lang w:val="en-GB" w:eastAsia="en-GB"/>
    </w:rPr>
  </w:style>
  <w:style w:type="character" w:customStyle="1" w:styleId="NoSpacingChar">
    <w:name w:val="No Spacing Char"/>
    <w:link w:val="NoSpacing"/>
    <w:qFormat/>
    <w:rsid w:val="004C669F"/>
    <w:rPr>
      <w:rFonts w:ascii="Calibri" w:eastAsia="Calibri" w:hAnsi="Calibri" w:cs="Times New Roman"/>
    </w:rPr>
  </w:style>
  <w:style w:type="paragraph" w:customStyle="1" w:styleId="Textbody">
    <w:name w:val="Text body"/>
    <w:basedOn w:val="Normal"/>
    <w:rsid w:val="007A4971"/>
    <w:pPr>
      <w:widowControl w:val="0"/>
      <w:suppressAutoHyphens/>
      <w:autoSpaceDN w:val="0"/>
      <w:spacing w:after="120" w:line="240" w:lineRule="auto"/>
      <w:textAlignment w:val="baseline"/>
    </w:pPr>
    <w:rPr>
      <w:rFonts w:ascii="Times New Roman" w:eastAsia="SimSun" w:hAnsi="Times New Roman" w:cs="Arial"/>
      <w:kern w:val="3"/>
      <w:sz w:val="24"/>
      <w:szCs w:val="24"/>
      <w:lang w:eastAsia="zh-CN" w:bidi="hi-IN"/>
    </w:rPr>
  </w:style>
  <w:style w:type="character" w:customStyle="1" w:styleId="StrongEmphasis">
    <w:name w:val="Strong Emphasis"/>
    <w:rsid w:val="007A4971"/>
    <w:rPr>
      <w:b/>
      <w:bCs/>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se="http://schemas.microsoft.com/office/word/2015/wordml/symex" mc:Ignorable="w14 w15 w16se">
  <w:divs>
    <w:div w:id="3868838">
      <w:bodyDiv w:val="1"/>
      <w:marLeft w:val="0"/>
      <w:marRight w:val="0"/>
      <w:marTop w:val="0"/>
      <w:marBottom w:val="0"/>
      <w:divBdr>
        <w:top w:val="none" w:sz="0" w:space="0" w:color="auto"/>
        <w:left w:val="none" w:sz="0" w:space="0" w:color="auto"/>
        <w:bottom w:val="none" w:sz="0" w:space="0" w:color="auto"/>
        <w:right w:val="none" w:sz="0" w:space="0" w:color="auto"/>
      </w:divBdr>
      <w:divsChild>
        <w:div w:id="137190528">
          <w:marLeft w:val="0"/>
          <w:marRight w:val="0"/>
          <w:marTop w:val="0"/>
          <w:marBottom w:val="0"/>
          <w:divBdr>
            <w:top w:val="none" w:sz="0" w:space="0" w:color="auto"/>
            <w:left w:val="none" w:sz="0" w:space="0" w:color="auto"/>
            <w:bottom w:val="none" w:sz="0" w:space="0" w:color="auto"/>
            <w:right w:val="none" w:sz="0" w:space="0" w:color="auto"/>
          </w:divBdr>
        </w:div>
        <w:div w:id="1062367682">
          <w:marLeft w:val="0"/>
          <w:marRight w:val="0"/>
          <w:marTop w:val="0"/>
          <w:marBottom w:val="0"/>
          <w:divBdr>
            <w:top w:val="none" w:sz="0" w:space="0" w:color="auto"/>
            <w:left w:val="none" w:sz="0" w:space="0" w:color="auto"/>
            <w:bottom w:val="none" w:sz="0" w:space="0" w:color="auto"/>
            <w:right w:val="none" w:sz="0" w:space="0" w:color="auto"/>
          </w:divBdr>
        </w:div>
        <w:div w:id="990057123">
          <w:marLeft w:val="0"/>
          <w:marRight w:val="0"/>
          <w:marTop w:val="0"/>
          <w:marBottom w:val="0"/>
          <w:divBdr>
            <w:top w:val="none" w:sz="0" w:space="0" w:color="auto"/>
            <w:left w:val="none" w:sz="0" w:space="0" w:color="auto"/>
            <w:bottom w:val="none" w:sz="0" w:space="0" w:color="auto"/>
            <w:right w:val="none" w:sz="0" w:space="0" w:color="auto"/>
          </w:divBdr>
        </w:div>
        <w:div w:id="2050109443">
          <w:marLeft w:val="0"/>
          <w:marRight w:val="0"/>
          <w:marTop w:val="0"/>
          <w:marBottom w:val="0"/>
          <w:divBdr>
            <w:top w:val="none" w:sz="0" w:space="0" w:color="auto"/>
            <w:left w:val="none" w:sz="0" w:space="0" w:color="auto"/>
            <w:bottom w:val="none" w:sz="0" w:space="0" w:color="auto"/>
            <w:right w:val="none" w:sz="0" w:space="0" w:color="auto"/>
          </w:divBdr>
        </w:div>
        <w:div w:id="2100636669">
          <w:marLeft w:val="0"/>
          <w:marRight w:val="0"/>
          <w:marTop w:val="0"/>
          <w:marBottom w:val="0"/>
          <w:divBdr>
            <w:top w:val="none" w:sz="0" w:space="0" w:color="auto"/>
            <w:left w:val="none" w:sz="0" w:space="0" w:color="auto"/>
            <w:bottom w:val="none" w:sz="0" w:space="0" w:color="auto"/>
            <w:right w:val="none" w:sz="0" w:space="0" w:color="auto"/>
          </w:divBdr>
        </w:div>
        <w:div w:id="709770528">
          <w:marLeft w:val="0"/>
          <w:marRight w:val="0"/>
          <w:marTop w:val="0"/>
          <w:marBottom w:val="0"/>
          <w:divBdr>
            <w:top w:val="none" w:sz="0" w:space="0" w:color="auto"/>
            <w:left w:val="none" w:sz="0" w:space="0" w:color="auto"/>
            <w:bottom w:val="none" w:sz="0" w:space="0" w:color="auto"/>
            <w:right w:val="none" w:sz="0" w:space="0" w:color="auto"/>
          </w:divBdr>
        </w:div>
        <w:div w:id="551699042">
          <w:marLeft w:val="0"/>
          <w:marRight w:val="0"/>
          <w:marTop w:val="0"/>
          <w:marBottom w:val="0"/>
          <w:divBdr>
            <w:top w:val="none" w:sz="0" w:space="0" w:color="auto"/>
            <w:left w:val="none" w:sz="0" w:space="0" w:color="auto"/>
            <w:bottom w:val="none" w:sz="0" w:space="0" w:color="auto"/>
            <w:right w:val="none" w:sz="0" w:space="0" w:color="auto"/>
          </w:divBdr>
        </w:div>
        <w:div w:id="1472555893">
          <w:marLeft w:val="0"/>
          <w:marRight w:val="0"/>
          <w:marTop w:val="0"/>
          <w:marBottom w:val="0"/>
          <w:divBdr>
            <w:top w:val="none" w:sz="0" w:space="0" w:color="auto"/>
            <w:left w:val="none" w:sz="0" w:space="0" w:color="auto"/>
            <w:bottom w:val="none" w:sz="0" w:space="0" w:color="auto"/>
            <w:right w:val="none" w:sz="0" w:space="0" w:color="auto"/>
          </w:divBdr>
        </w:div>
      </w:divsChild>
    </w:div>
    <w:div w:id="11302449">
      <w:bodyDiv w:val="1"/>
      <w:marLeft w:val="0"/>
      <w:marRight w:val="0"/>
      <w:marTop w:val="0"/>
      <w:marBottom w:val="0"/>
      <w:divBdr>
        <w:top w:val="none" w:sz="0" w:space="0" w:color="auto"/>
        <w:left w:val="none" w:sz="0" w:space="0" w:color="auto"/>
        <w:bottom w:val="none" w:sz="0" w:space="0" w:color="auto"/>
        <w:right w:val="none" w:sz="0" w:space="0" w:color="auto"/>
      </w:divBdr>
    </w:div>
    <w:div w:id="25297066">
      <w:bodyDiv w:val="1"/>
      <w:marLeft w:val="0"/>
      <w:marRight w:val="0"/>
      <w:marTop w:val="0"/>
      <w:marBottom w:val="0"/>
      <w:divBdr>
        <w:top w:val="none" w:sz="0" w:space="0" w:color="auto"/>
        <w:left w:val="none" w:sz="0" w:space="0" w:color="auto"/>
        <w:bottom w:val="none" w:sz="0" w:space="0" w:color="auto"/>
        <w:right w:val="none" w:sz="0" w:space="0" w:color="auto"/>
      </w:divBdr>
    </w:div>
    <w:div w:id="40981073">
      <w:bodyDiv w:val="1"/>
      <w:marLeft w:val="0"/>
      <w:marRight w:val="0"/>
      <w:marTop w:val="0"/>
      <w:marBottom w:val="0"/>
      <w:divBdr>
        <w:top w:val="none" w:sz="0" w:space="0" w:color="auto"/>
        <w:left w:val="none" w:sz="0" w:space="0" w:color="auto"/>
        <w:bottom w:val="none" w:sz="0" w:space="0" w:color="auto"/>
        <w:right w:val="none" w:sz="0" w:space="0" w:color="auto"/>
      </w:divBdr>
    </w:div>
    <w:div w:id="44763567">
      <w:bodyDiv w:val="1"/>
      <w:marLeft w:val="0"/>
      <w:marRight w:val="0"/>
      <w:marTop w:val="0"/>
      <w:marBottom w:val="0"/>
      <w:divBdr>
        <w:top w:val="none" w:sz="0" w:space="0" w:color="auto"/>
        <w:left w:val="none" w:sz="0" w:space="0" w:color="auto"/>
        <w:bottom w:val="none" w:sz="0" w:space="0" w:color="auto"/>
        <w:right w:val="none" w:sz="0" w:space="0" w:color="auto"/>
      </w:divBdr>
    </w:div>
    <w:div w:id="92475995">
      <w:bodyDiv w:val="1"/>
      <w:marLeft w:val="0"/>
      <w:marRight w:val="0"/>
      <w:marTop w:val="0"/>
      <w:marBottom w:val="0"/>
      <w:divBdr>
        <w:top w:val="none" w:sz="0" w:space="0" w:color="auto"/>
        <w:left w:val="none" w:sz="0" w:space="0" w:color="auto"/>
        <w:bottom w:val="none" w:sz="0" w:space="0" w:color="auto"/>
        <w:right w:val="none" w:sz="0" w:space="0" w:color="auto"/>
      </w:divBdr>
    </w:div>
    <w:div w:id="97334160">
      <w:bodyDiv w:val="1"/>
      <w:marLeft w:val="0"/>
      <w:marRight w:val="0"/>
      <w:marTop w:val="0"/>
      <w:marBottom w:val="0"/>
      <w:divBdr>
        <w:top w:val="none" w:sz="0" w:space="0" w:color="auto"/>
        <w:left w:val="none" w:sz="0" w:space="0" w:color="auto"/>
        <w:bottom w:val="none" w:sz="0" w:space="0" w:color="auto"/>
        <w:right w:val="none" w:sz="0" w:space="0" w:color="auto"/>
      </w:divBdr>
    </w:div>
    <w:div w:id="104928427">
      <w:bodyDiv w:val="1"/>
      <w:marLeft w:val="0"/>
      <w:marRight w:val="0"/>
      <w:marTop w:val="0"/>
      <w:marBottom w:val="0"/>
      <w:divBdr>
        <w:top w:val="none" w:sz="0" w:space="0" w:color="auto"/>
        <w:left w:val="none" w:sz="0" w:space="0" w:color="auto"/>
        <w:bottom w:val="none" w:sz="0" w:space="0" w:color="auto"/>
        <w:right w:val="none" w:sz="0" w:space="0" w:color="auto"/>
      </w:divBdr>
    </w:div>
    <w:div w:id="163012361">
      <w:bodyDiv w:val="1"/>
      <w:marLeft w:val="0"/>
      <w:marRight w:val="0"/>
      <w:marTop w:val="0"/>
      <w:marBottom w:val="0"/>
      <w:divBdr>
        <w:top w:val="none" w:sz="0" w:space="0" w:color="auto"/>
        <w:left w:val="none" w:sz="0" w:space="0" w:color="auto"/>
        <w:bottom w:val="none" w:sz="0" w:space="0" w:color="auto"/>
        <w:right w:val="none" w:sz="0" w:space="0" w:color="auto"/>
      </w:divBdr>
    </w:div>
    <w:div w:id="169299493">
      <w:bodyDiv w:val="1"/>
      <w:marLeft w:val="0"/>
      <w:marRight w:val="0"/>
      <w:marTop w:val="0"/>
      <w:marBottom w:val="0"/>
      <w:divBdr>
        <w:top w:val="none" w:sz="0" w:space="0" w:color="auto"/>
        <w:left w:val="none" w:sz="0" w:space="0" w:color="auto"/>
        <w:bottom w:val="none" w:sz="0" w:space="0" w:color="auto"/>
        <w:right w:val="none" w:sz="0" w:space="0" w:color="auto"/>
      </w:divBdr>
      <w:divsChild>
        <w:div w:id="1452018269">
          <w:marLeft w:val="0"/>
          <w:marRight w:val="0"/>
          <w:marTop w:val="0"/>
          <w:marBottom w:val="360"/>
          <w:divBdr>
            <w:top w:val="none" w:sz="0" w:space="0" w:color="auto"/>
            <w:left w:val="none" w:sz="0" w:space="0" w:color="auto"/>
            <w:bottom w:val="none" w:sz="0" w:space="0" w:color="auto"/>
            <w:right w:val="none" w:sz="0" w:space="0" w:color="auto"/>
          </w:divBdr>
        </w:div>
      </w:divsChild>
    </w:div>
    <w:div w:id="173231313">
      <w:bodyDiv w:val="1"/>
      <w:marLeft w:val="0"/>
      <w:marRight w:val="0"/>
      <w:marTop w:val="0"/>
      <w:marBottom w:val="0"/>
      <w:divBdr>
        <w:top w:val="none" w:sz="0" w:space="0" w:color="auto"/>
        <w:left w:val="none" w:sz="0" w:space="0" w:color="auto"/>
        <w:bottom w:val="none" w:sz="0" w:space="0" w:color="auto"/>
        <w:right w:val="none" w:sz="0" w:space="0" w:color="auto"/>
      </w:divBdr>
    </w:div>
    <w:div w:id="178667381">
      <w:bodyDiv w:val="1"/>
      <w:marLeft w:val="0"/>
      <w:marRight w:val="0"/>
      <w:marTop w:val="0"/>
      <w:marBottom w:val="0"/>
      <w:divBdr>
        <w:top w:val="none" w:sz="0" w:space="0" w:color="auto"/>
        <w:left w:val="none" w:sz="0" w:space="0" w:color="auto"/>
        <w:bottom w:val="none" w:sz="0" w:space="0" w:color="auto"/>
        <w:right w:val="none" w:sz="0" w:space="0" w:color="auto"/>
      </w:divBdr>
    </w:div>
    <w:div w:id="178861916">
      <w:bodyDiv w:val="1"/>
      <w:marLeft w:val="0"/>
      <w:marRight w:val="0"/>
      <w:marTop w:val="0"/>
      <w:marBottom w:val="0"/>
      <w:divBdr>
        <w:top w:val="none" w:sz="0" w:space="0" w:color="auto"/>
        <w:left w:val="none" w:sz="0" w:space="0" w:color="auto"/>
        <w:bottom w:val="none" w:sz="0" w:space="0" w:color="auto"/>
        <w:right w:val="none" w:sz="0" w:space="0" w:color="auto"/>
      </w:divBdr>
    </w:div>
    <w:div w:id="191842687">
      <w:bodyDiv w:val="1"/>
      <w:marLeft w:val="0"/>
      <w:marRight w:val="0"/>
      <w:marTop w:val="0"/>
      <w:marBottom w:val="0"/>
      <w:divBdr>
        <w:top w:val="none" w:sz="0" w:space="0" w:color="auto"/>
        <w:left w:val="none" w:sz="0" w:space="0" w:color="auto"/>
        <w:bottom w:val="none" w:sz="0" w:space="0" w:color="auto"/>
        <w:right w:val="none" w:sz="0" w:space="0" w:color="auto"/>
      </w:divBdr>
    </w:div>
    <w:div w:id="194273690">
      <w:bodyDiv w:val="1"/>
      <w:marLeft w:val="0"/>
      <w:marRight w:val="0"/>
      <w:marTop w:val="0"/>
      <w:marBottom w:val="0"/>
      <w:divBdr>
        <w:top w:val="none" w:sz="0" w:space="0" w:color="auto"/>
        <w:left w:val="none" w:sz="0" w:space="0" w:color="auto"/>
        <w:bottom w:val="none" w:sz="0" w:space="0" w:color="auto"/>
        <w:right w:val="none" w:sz="0" w:space="0" w:color="auto"/>
      </w:divBdr>
    </w:div>
    <w:div w:id="217210223">
      <w:bodyDiv w:val="1"/>
      <w:marLeft w:val="0"/>
      <w:marRight w:val="0"/>
      <w:marTop w:val="0"/>
      <w:marBottom w:val="0"/>
      <w:divBdr>
        <w:top w:val="none" w:sz="0" w:space="0" w:color="auto"/>
        <w:left w:val="none" w:sz="0" w:space="0" w:color="auto"/>
        <w:bottom w:val="none" w:sz="0" w:space="0" w:color="auto"/>
        <w:right w:val="none" w:sz="0" w:space="0" w:color="auto"/>
      </w:divBdr>
    </w:div>
    <w:div w:id="235480150">
      <w:bodyDiv w:val="1"/>
      <w:marLeft w:val="0"/>
      <w:marRight w:val="0"/>
      <w:marTop w:val="0"/>
      <w:marBottom w:val="0"/>
      <w:divBdr>
        <w:top w:val="none" w:sz="0" w:space="0" w:color="auto"/>
        <w:left w:val="none" w:sz="0" w:space="0" w:color="auto"/>
        <w:bottom w:val="none" w:sz="0" w:space="0" w:color="auto"/>
        <w:right w:val="none" w:sz="0" w:space="0" w:color="auto"/>
      </w:divBdr>
    </w:div>
    <w:div w:id="250165688">
      <w:bodyDiv w:val="1"/>
      <w:marLeft w:val="0"/>
      <w:marRight w:val="0"/>
      <w:marTop w:val="0"/>
      <w:marBottom w:val="0"/>
      <w:divBdr>
        <w:top w:val="none" w:sz="0" w:space="0" w:color="auto"/>
        <w:left w:val="none" w:sz="0" w:space="0" w:color="auto"/>
        <w:bottom w:val="none" w:sz="0" w:space="0" w:color="auto"/>
        <w:right w:val="none" w:sz="0" w:space="0" w:color="auto"/>
      </w:divBdr>
    </w:div>
    <w:div w:id="278805862">
      <w:bodyDiv w:val="1"/>
      <w:marLeft w:val="0"/>
      <w:marRight w:val="0"/>
      <w:marTop w:val="0"/>
      <w:marBottom w:val="0"/>
      <w:divBdr>
        <w:top w:val="none" w:sz="0" w:space="0" w:color="auto"/>
        <w:left w:val="none" w:sz="0" w:space="0" w:color="auto"/>
        <w:bottom w:val="none" w:sz="0" w:space="0" w:color="auto"/>
        <w:right w:val="none" w:sz="0" w:space="0" w:color="auto"/>
      </w:divBdr>
    </w:div>
    <w:div w:id="325788102">
      <w:bodyDiv w:val="1"/>
      <w:marLeft w:val="0"/>
      <w:marRight w:val="0"/>
      <w:marTop w:val="0"/>
      <w:marBottom w:val="0"/>
      <w:divBdr>
        <w:top w:val="none" w:sz="0" w:space="0" w:color="auto"/>
        <w:left w:val="none" w:sz="0" w:space="0" w:color="auto"/>
        <w:bottom w:val="none" w:sz="0" w:space="0" w:color="auto"/>
        <w:right w:val="none" w:sz="0" w:space="0" w:color="auto"/>
      </w:divBdr>
    </w:div>
    <w:div w:id="339162459">
      <w:bodyDiv w:val="1"/>
      <w:marLeft w:val="0"/>
      <w:marRight w:val="0"/>
      <w:marTop w:val="0"/>
      <w:marBottom w:val="0"/>
      <w:divBdr>
        <w:top w:val="none" w:sz="0" w:space="0" w:color="auto"/>
        <w:left w:val="none" w:sz="0" w:space="0" w:color="auto"/>
        <w:bottom w:val="none" w:sz="0" w:space="0" w:color="auto"/>
        <w:right w:val="none" w:sz="0" w:space="0" w:color="auto"/>
      </w:divBdr>
    </w:div>
    <w:div w:id="341980499">
      <w:bodyDiv w:val="1"/>
      <w:marLeft w:val="0"/>
      <w:marRight w:val="0"/>
      <w:marTop w:val="0"/>
      <w:marBottom w:val="0"/>
      <w:divBdr>
        <w:top w:val="none" w:sz="0" w:space="0" w:color="auto"/>
        <w:left w:val="none" w:sz="0" w:space="0" w:color="auto"/>
        <w:bottom w:val="none" w:sz="0" w:space="0" w:color="auto"/>
        <w:right w:val="none" w:sz="0" w:space="0" w:color="auto"/>
      </w:divBdr>
    </w:div>
    <w:div w:id="347025954">
      <w:bodyDiv w:val="1"/>
      <w:marLeft w:val="0"/>
      <w:marRight w:val="0"/>
      <w:marTop w:val="0"/>
      <w:marBottom w:val="0"/>
      <w:divBdr>
        <w:top w:val="none" w:sz="0" w:space="0" w:color="auto"/>
        <w:left w:val="none" w:sz="0" w:space="0" w:color="auto"/>
        <w:bottom w:val="none" w:sz="0" w:space="0" w:color="auto"/>
        <w:right w:val="none" w:sz="0" w:space="0" w:color="auto"/>
      </w:divBdr>
    </w:div>
    <w:div w:id="371734218">
      <w:bodyDiv w:val="1"/>
      <w:marLeft w:val="0"/>
      <w:marRight w:val="0"/>
      <w:marTop w:val="0"/>
      <w:marBottom w:val="0"/>
      <w:divBdr>
        <w:top w:val="none" w:sz="0" w:space="0" w:color="auto"/>
        <w:left w:val="none" w:sz="0" w:space="0" w:color="auto"/>
        <w:bottom w:val="none" w:sz="0" w:space="0" w:color="auto"/>
        <w:right w:val="none" w:sz="0" w:space="0" w:color="auto"/>
      </w:divBdr>
    </w:div>
    <w:div w:id="377584815">
      <w:bodyDiv w:val="1"/>
      <w:marLeft w:val="0"/>
      <w:marRight w:val="0"/>
      <w:marTop w:val="0"/>
      <w:marBottom w:val="0"/>
      <w:divBdr>
        <w:top w:val="none" w:sz="0" w:space="0" w:color="auto"/>
        <w:left w:val="none" w:sz="0" w:space="0" w:color="auto"/>
        <w:bottom w:val="none" w:sz="0" w:space="0" w:color="auto"/>
        <w:right w:val="none" w:sz="0" w:space="0" w:color="auto"/>
      </w:divBdr>
    </w:div>
    <w:div w:id="381058211">
      <w:bodyDiv w:val="1"/>
      <w:marLeft w:val="0"/>
      <w:marRight w:val="0"/>
      <w:marTop w:val="0"/>
      <w:marBottom w:val="0"/>
      <w:divBdr>
        <w:top w:val="none" w:sz="0" w:space="0" w:color="auto"/>
        <w:left w:val="none" w:sz="0" w:space="0" w:color="auto"/>
        <w:bottom w:val="none" w:sz="0" w:space="0" w:color="auto"/>
        <w:right w:val="none" w:sz="0" w:space="0" w:color="auto"/>
      </w:divBdr>
    </w:div>
    <w:div w:id="386682111">
      <w:bodyDiv w:val="1"/>
      <w:marLeft w:val="0"/>
      <w:marRight w:val="0"/>
      <w:marTop w:val="0"/>
      <w:marBottom w:val="0"/>
      <w:divBdr>
        <w:top w:val="none" w:sz="0" w:space="0" w:color="auto"/>
        <w:left w:val="none" w:sz="0" w:space="0" w:color="auto"/>
        <w:bottom w:val="none" w:sz="0" w:space="0" w:color="auto"/>
        <w:right w:val="none" w:sz="0" w:space="0" w:color="auto"/>
      </w:divBdr>
    </w:div>
    <w:div w:id="391318331">
      <w:bodyDiv w:val="1"/>
      <w:marLeft w:val="0"/>
      <w:marRight w:val="0"/>
      <w:marTop w:val="0"/>
      <w:marBottom w:val="0"/>
      <w:divBdr>
        <w:top w:val="none" w:sz="0" w:space="0" w:color="auto"/>
        <w:left w:val="none" w:sz="0" w:space="0" w:color="auto"/>
        <w:bottom w:val="none" w:sz="0" w:space="0" w:color="auto"/>
        <w:right w:val="none" w:sz="0" w:space="0" w:color="auto"/>
      </w:divBdr>
    </w:div>
    <w:div w:id="407852261">
      <w:bodyDiv w:val="1"/>
      <w:marLeft w:val="0"/>
      <w:marRight w:val="0"/>
      <w:marTop w:val="0"/>
      <w:marBottom w:val="0"/>
      <w:divBdr>
        <w:top w:val="none" w:sz="0" w:space="0" w:color="auto"/>
        <w:left w:val="none" w:sz="0" w:space="0" w:color="auto"/>
        <w:bottom w:val="none" w:sz="0" w:space="0" w:color="auto"/>
        <w:right w:val="none" w:sz="0" w:space="0" w:color="auto"/>
      </w:divBdr>
    </w:div>
    <w:div w:id="432824278">
      <w:bodyDiv w:val="1"/>
      <w:marLeft w:val="0"/>
      <w:marRight w:val="0"/>
      <w:marTop w:val="0"/>
      <w:marBottom w:val="0"/>
      <w:divBdr>
        <w:top w:val="none" w:sz="0" w:space="0" w:color="auto"/>
        <w:left w:val="none" w:sz="0" w:space="0" w:color="auto"/>
        <w:bottom w:val="none" w:sz="0" w:space="0" w:color="auto"/>
        <w:right w:val="none" w:sz="0" w:space="0" w:color="auto"/>
      </w:divBdr>
    </w:div>
    <w:div w:id="445663531">
      <w:bodyDiv w:val="1"/>
      <w:marLeft w:val="0"/>
      <w:marRight w:val="0"/>
      <w:marTop w:val="0"/>
      <w:marBottom w:val="0"/>
      <w:divBdr>
        <w:top w:val="none" w:sz="0" w:space="0" w:color="auto"/>
        <w:left w:val="none" w:sz="0" w:space="0" w:color="auto"/>
        <w:bottom w:val="none" w:sz="0" w:space="0" w:color="auto"/>
        <w:right w:val="none" w:sz="0" w:space="0" w:color="auto"/>
      </w:divBdr>
    </w:div>
    <w:div w:id="504629619">
      <w:bodyDiv w:val="1"/>
      <w:marLeft w:val="0"/>
      <w:marRight w:val="0"/>
      <w:marTop w:val="0"/>
      <w:marBottom w:val="0"/>
      <w:divBdr>
        <w:top w:val="none" w:sz="0" w:space="0" w:color="auto"/>
        <w:left w:val="none" w:sz="0" w:space="0" w:color="auto"/>
        <w:bottom w:val="none" w:sz="0" w:space="0" w:color="auto"/>
        <w:right w:val="none" w:sz="0" w:space="0" w:color="auto"/>
      </w:divBdr>
      <w:divsChild>
        <w:div w:id="2007660563">
          <w:marLeft w:val="0"/>
          <w:marRight w:val="0"/>
          <w:marTop w:val="75"/>
          <w:marBottom w:val="0"/>
          <w:divBdr>
            <w:top w:val="none" w:sz="0" w:space="0" w:color="auto"/>
            <w:left w:val="none" w:sz="0" w:space="0" w:color="auto"/>
            <w:bottom w:val="none" w:sz="0" w:space="0" w:color="auto"/>
            <w:right w:val="none" w:sz="0" w:space="0" w:color="auto"/>
          </w:divBdr>
        </w:div>
      </w:divsChild>
    </w:div>
    <w:div w:id="506940431">
      <w:bodyDiv w:val="1"/>
      <w:marLeft w:val="0"/>
      <w:marRight w:val="0"/>
      <w:marTop w:val="0"/>
      <w:marBottom w:val="0"/>
      <w:divBdr>
        <w:top w:val="none" w:sz="0" w:space="0" w:color="auto"/>
        <w:left w:val="none" w:sz="0" w:space="0" w:color="auto"/>
        <w:bottom w:val="none" w:sz="0" w:space="0" w:color="auto"/>
        <w:right w:val="none" w:sz="0" w:space="0" w:color="auto"/>
      </w:divBdr>
    </w:div>
    <w:div w:id="530386047">
      <w:bodyDiv w:val="1"/>
      <w:marLeft w:val="0"/>
      <w:marRight w:val="0"/>
      <w:marTop w:val="0"/>
      <w:marBottom w:val="0"/>
      <w:divBdr>
        <w:top w:val="none" w:sz="0" w:space="0" w:color="auto"/>
        <w:left w:val="none" w:sz="0" w:space="0" w:color="auto"/>
        <w:bottom w:val="none" w:sz="0" w:space="0" w:color="auto"/>
        <w:right w:val="none" w:sz="0" w:space="0" w:color="auto"/>
      </w:divBdr>
    </w:div>
    <w:div w:id="565264676">
      <w:bodyDiv w:val="1"/>
      <w:marLeft w:val="0"/>
      <w:marRight w:val="0"/>
      <w:marTop w:val="0"/>
      <w:marBottom w:val="0"/>
      <w:divBdr>
        <w:top w:val="none" w:sz="0" w:space="0" w:color="auto"/>
        <w:left w:val="none" w:sz="0" w:space="0" w:color="auto"/>
        <w:bottom w:val="none" w:sz="0" w:space="0" w:color="auto"/>
        <w:right w:val="none" w:sz="0" w:space="0" w:color="auto"/>
      </w:divBdr>
    </w:div>
    <w:div w:id="567880335">
      <w:bodyDiv w:val="1"/>
      <w:marLeft w:val="0"/>
      <w:marRight w:val="0"/>
      <w:marTop w:val="0"/>
      <w:marBottom w:val="0"/>
      <w:divBdr>
        <w:top w:val="none" w:sz="0" w:space="0" w:color="auto"/>
        <w:left w:val="none" w:sz="0" w:space="0" w:color="auto"/>
        <w:bottom w:val="none" w:sz="0" w:space="0" w:color="auto"/>
        <w:right w:val="none" w:sz="0" w:space="0" w:color="auto"/>
      </w:divBdr>
    </w:div>
    <w:div w:id="592131698">
      <w:bodyDiv w:val="1"/>
      <w:marLeft w:val="0"/>
      <w:marRight w:val="0"/>
      <w:marTop w:val="0"/>
      <w:marBottom w:val="0"/>
      <w:divBdr>
        <w:top w:val="none" w:sz="0" w:space="0" w:color="auto"/>
        <w:left w:val="none" w:sz="0" w:space="0" w:color="auto"/>
        <w:bottom w:val="none" w:sz="0" w:space="0" w:color="auto"/>
        <w:right w:val="none" w:sz="0" w:space="0" w:color="auto"/>
      </w:divBdr>
    </w:div>
    <w:div w:id="599144726">
      <w:bodyDiv w:val="1"/>
      <w:marLeft w:val="0"/>
      <w:marRight w:val="0"/>
      <w:marTop w:val="0"/>
      <w:marBottom w:val="0"/>
      <w:divBdr>
        <w:top w:val="none" w:sz="0" w:space="0" w:color="auto"/>
        <w:left w:val="none" w:sz="0" w:space="0" w:color="auto"/>
        <w:bottom w:val="none" w:sz="0" w:space="0" w:color="auto"/>
        <w:right w:val="none" w:sz="0" w:space="0" w:color="auto"/>
      </w:divBdr>
    </w:div>
    <w:div w:id="604386593">
      <w:bodyDiv w:val="1"/>
      <w:marLeft w:val="0"/>
      <w:marRight w:val="0"/>
      <w:marTop w:val="0"/>
      <w:marBottom w:val="0"/>
      <w:divBdr>
        <w:top w:val="none" w:sz="0" w:space="0" w:color="auto"/>
        <w:left w:val="none" w:sz="0" w:space="0" w:color="auto"/>
        <w:bottom w:val="none" w:sz="0" w:space="0" w:color="auto"/>
        <w:right w:val="none" w:sz="0" w:space="0" w:color="auto"/>
      </w:divBdr>
    </w:div>
    <w:div w:id="608008964">
      <w:bodyDiv w:val="1"/>
      <w:marLeft w:val="0"/>
      <w:marRight w:val="0"/>
      <w:marTop w:val="0"/>
      <w:marBottom w:val="0"/>
      <w:divBdr>
        <w:top w:val="none" w:sz="0" w:space="0" w:color="auto"/>
        <w:left w:val="none" w:sz="0" w:space="0" w:color="auto"/>
        <w:bottom w:val="none" w:sz="0" w:space="0" w:color="auto"/>
        <w:right w:val="none" w:sz="0" w:space="0" w:color="auto"/>
      </w:divBdr>
    </w:div>
    <w:div w:id="623315777">
      <w:bodyDiv w:val="1"/>
      <w:marLeft w:val="0"/>
      <w:marRight w:val="0"/>
      <w:marTop w:val="0"/>
      <w:marBottom w:val="0"/>
      <w:divBdr>
        <w:top w:val="none" w:sz="0" w:space="0" w:color="auto"/>
        <w:left w:val="none" w:sz="0" w:space="0" w:color="auto"/>
        <w:bottom w:val="none" w:sz="0" w:space="0" w:color="auto"/>
        <w:right w:val="none" w:sz="0" w:space="0" w:color="auto"/>
      </w:divBdr>
    </w:div>
    <w:div w:id="631440681">
      <w:bodyDiv w:val="1"/>
      <w:marLeft w:val="0"/>
      <w:marRight w:val="0"/>
      <w:marTop w:val="0"/>
      <w:marBottom w:val="0"/>
      <w:divBdr>
        <w:top w:val="none" w:sz="0" w:space="0" w:color="auto"/>
        <w:left w:val="none" w:sz="0" w:space="0" w:color="auto"/>
        <w:bottom w:val="none" w:sz="0" w:space="0" w:color="auto"/>
        <w:right w:val="none" w:sz="0" w:space="0" w:color="auto"/>
      </w:divBdr>
    </w:div>
    <w:div w:id="641466400">
      <w:bodyDiv w:val="1"/>
      <w:marLeft w:val="0"/>
      <w:marRight w:val="0"/>
      <w:marTop w:val="0"/>
      <w:marBottom w:val="0"/>
      <w:divBdr>
        <w:top w:val="none" w:sz="0" w:space="0" w:color="auto"/>
        <w:left w:val="none" w:sz="0" w:space="0" w:color="auto"/>
        <w:bottom w:val="none" w:sz="0" w:space="0" w:color="auto"/>
        <w:right w:val="none" w:sz="0" w:space="0" w:color="auto"/>
      </w:divBdr>
    </w:div>
    <w:div w:id="673917595">
      <w:bodyDiv w:val="1"/>
      <w:marLeft w:val="0"/>
      <w:marRight w:val="0"/>
      <w:marTop w:val="0"/>
      <w:marBottom w:val="0"/>
      <w:divBdr>
        <w:top w:val="none" w:sz="0" w:space="0" w:color="auto"/>
        <w:left w:val="none" w:sz="0" w:space="0" w:color="auto"/>
        <w:bottom w:val="none" w:sz="0" w:space="0" w:color="auto"/>
        <w:right w:val="none" w:sz="0" w:space="0" w:color="auto"/>
      </w:divBdr>
      <w:divsChild>
        <w:div w:id="1471634781">
          <w:blockQuote w:val="1"/>
          <w:marLeft w:val="720"/>
          <w:marRight w:val="720"/>
          <w:marTop w:val="100"/>
          <w:marBottom w:val="100"/>
          <w:divBdr>
            <w:top w:val="none" w:sz="0" w:space="0" w:color="auto"/>
            <w:left w:val="none" w:sz="0" w:space="0" w:color="auto"/>
            <w:bottom w:val="none" w:sz="0" w:space="0" w:color="auto"/>
            <w:right w:val="none" w:sz="0" w:space="0" w:color="auto"/>
          </w:divBdr>
        </w:div>
        <w:div w:id="1475247070">
          <w:blockQuote w:val="1"/>
          <w:marLeft w:val="720"/>
          <w:marRight w:val="720"/>
          <w:marTop w:val="100"/>
          <w:marBottom w:val="100"/>
          <w:divBdr>
            <w:top w:val="none" w:sz="0" w:space="0" w:color="auto"/>
            <w:left w:val="none" w:sz="0" w:space="0" w:color="auto"/>
            <w:bottom w:val="none" w:sz="0" w:space="0" w:color="auto"/>
            <w:right w:val="none" w:sz="0" w:space="0" w:color="auto"/>
          </w:divBdr>
        </w:div>
      </w:divsChild>
    </w:div>
    <w:div w:id="695546095">
      <w:bodyDiv w:val="1"/>
      <w:marLeft w:val="0"/>
      <w:marRight w:val="0"/>
      <w:marTop w:val="0"/>
      <w:marBottom w:val="0"/>
      <w:divBdr>
        <w:top w:val="none" w:sz="0" w:space="0" w:color="auto"/>
        <w:left w:val="none" w:sz="0" w:space="0" w:color="auto"/>
        <w:bottom w:val="none" w:sz="0" w:space="0" w:color="auto"/>
        <w:right w:val="none" w:sz="0" w:space="0" w:color="auto"/>
      </w:divBdr>
    </w:div>
    <w:div w:id="709191197">
      <w:bodyDiv w:val="1"/>
      <w:marLeft w:val="0"/>
      <w:marRight w:val="0"/>
      <w:marTop w:val="0"/>
      <w:marBottom w:val="0"/>
      <w:divBdr>
        <w:top w:val="none" w:sz="0" w:space="0" w:color="auto"/>
        <w:left w:val="none" w:sz="0" w:space="0" w:color="auto"/>
        <w:bottom w:val="none" w:sz="0" w:space="0" w:color="auto"/>
        <w:right w:val="none" w:sz="0" w:space="0" w:color="auto"/>
      </w:divBdr>
    </w:div>
    <w:div w:id="709309239">
      <w:bodyDiv w:val="1"/>
      <w:marLeft w:val="0"/>
      <w:marRight w:val="0"/>
      <w:marTop w:val="0"/>
      <w:marBottom w:val="0"/>
      <w:divBdr>
        <w:top w:val="none" w:sz="0" w:space="0" w:color="auto"/>
        <w:left w:val="none" w:sz="0" w:space="0" w:color="auto"/>
        <w:bottom w:val="none" w:sz="0" w:space="0" w:color="auto"/>
        <w:right w:val="none" w:sz="0" w:space="0" w:color="auto"/>
      </w:divBdr>
    </w:div>
    <w:div w:id="719401702">
      <w:bodyDiv w:val="1"/>
      <w:marLeft w:val="0"/>
      <w:marRight w:val="0"/>
      <w:marTop w:val="0"/>
      <w:marBottom w:val="0"/>
      <w:divBdr>
        <w:top w:val="none" w:sz="0" w:space="0" w:color="auto"/>
        <w:left w:val="none" w:sz="0" w:space="0" w:color="auto"/>
        <w:bottom w:val="none" w:sz="0" w:space="0" w:color="auto"/>
        <w:right w:val="none" w:sz="0" w:space="0" w:color="auto"/>
      </w:divBdr>
    </w:div>
    <w:div w:id="723412749">
      <w:bodyDiv w:val="1"/>
      <w:marLeft w:val="0"/>
      <w:marRight w:val="0"/>
      <w:marTop w:val="0"/>
      <w:marBottom w:val="0"/>
      <w:divBdr>
        <w:top w:val="none" w:sz="0" w:space="0" w:color="auto"/>
        <w:left w:val="none" w:sz="0" w:space="0" w:color="auto"/>
        <w:bottom w:val="none" w:sz="0" w:space="0" w:color="auto"/>
        <w:right w:val="none" w:sz="0" w:space="0" w:color="auto"/>
      </w:divBdr>
    </w:div>
    <w:div w:id="726147297">
      <w:bodyDiv w:val="1"/>
      <w:marLeft w:val="0"/>
      <w:marRight w:val="0"/>
      <w:marTop w:val="0"/>
      <w:marBottom w:val="0"/>
      <w:divBdr>
        <w:top w:val="none" w:sz="0" w:space="0" w:color="auto"/>
        <w:left w:val="none" w:sz="0" w:space="0" w:color="auto"/>
        <w:bottom w:val="none" w:sz="0" w:space="0" w:color="auto"/>
        <w:right w:val="none" w:sz="0" w:space="0" w:color="auto"/>
      </w:divBdr>
    </w:div>
    <w:div w:id="743141596">
      <w:bodyDiv w:val="1"/>
      <w:marLeft w:val="0"/>
      <w:marRight w:val="0"/>
      <w:marTop w:val="0"/>
      <w:marBottom w:val="0"/>
      <w:divBdr>
        <w:top w:val="none" w:sz="0" w:space="0" w:color="auto"/>
        <w:left w:val="none" w:sz="0" w:space="0" w:color="auto"/>
        <w:bottom w:val="none" w:sz="0" w:space="0" w:color="auto"/>
        <w:right w:val="none" w:sz="0" w:space="0" w:color="auto"/>
      </w:divBdr>
    </w:div>
    <w:div w:id="743719246">
      <w:bodyDiv w:val="1"/>
      <w:marLeft w:val="0"/>
      <w:marRight w:val="0"/>
      <w:marTop w:val="0"/>
      <w:marBottom w:val="0"/>
      <w:divBdr>
        <w:top w:val="none" w:sz="0" w:space="0" w:color="auto"/>
        <w:left w:val="none" w:sz="0" w:space="0" w:color="auto"/>
        <w:bottom w:val="none" w:sz="0" w:space="0" w:color="auto"/>
        <w:right w:val="none" w:sz="0" w:space="0" w:color="auto"/>
      </w:divBdr>
    </w:div>
    <w:div w:id="770903409">
      <w:bodyDiv w:val="1"/>
      <w:marLeft w:val="0"/>
      <w:marRight w:val="0"/>
      <w:marTop w:val="0"/>
      <w:marBottom w:val="0"/>
      <w:divBdr>
        <w:top w:val="none" w:sz="0" w:space="0" w:color="auto"/>
        <w:left w:val="none" w:sz="0" w:space="0" w:color="auto"/>
        <w:bottom w:val="none" w:sz="0" w:space="0" w:color="auto"/>
        <w:right w:val="none" w:sz="0" w:space="0" w:color="auto"/>
      </w:divBdr>
    </w:div>
    <w:div w:id="786630429">
      <w:bodyDiv w:val="1"/>
      <w:marLeft w:val="0"/>
      <w:marRight w:val="0"/>
      <w:marTop w:val="0"/>
      <w:marBottom w:val="0"/>
      <w:divBdr>
        <w:top w:val="none" w:sz="0" w:space="0" w:color="auto"/>
        <w:left w:val="none" w:sz="0" w:space="0" w:color="auto"/>
        <w:bottom w:val="none" w:sz="0" w:space="0" w:color="auto"/>
        <w:right w:val="none" w:sz="0" w:space="0" w:color="auto"/>
      </w:divBdr>
    </w:div>
    <w:div w:id="814640794">
      <w:bodyDiv w:val="1"/>
      <w:marLeft w:val="0"/>
      <w:marRight w:val="0"/>
      <w:marTop w:val="0"/>
      <w:marBottom w:val="0"/>
      <w:divBdr>
        <w:top w:val="none" w:sz="0" w:space="0" w:color="auto"/>
        <w:left w:val="none" w:sz="0" w:space="0" w:color="auto"/>
        <w:bottom w:val="none" w:sz="0" w:space="0" w:color="auto"/>
        <w:right w:val="none" w:sz="0" w:space="0" w:color="auto"/>
      </w:divBdr>
    </w:div>
    <w:div w:id="824786526">
      <w:bodyDiv w:val="1"/>
      <w:marLeft w:val="0"/>
      <w:marRight w:val="0"/>
      <w:marTop w:val="0"/>
      <w:marBottom w:val="0"/>
      <w:divBdr>
        <w:top w:val="none" w:sz="0" w:space="0" w:color="auto"/>
        <w:left w:val="none" w:sz="0" w:space="0" w:color="auto"/>
        <w:bottom w:val="none" w:sz="0" w:space="0" w:color="auto"/>
        <w:right w:val="none" w:sz="0" w:space="0" w:color="auto"/>
      </w:divBdr>
    </w:div>
    <w:div w:id="825047702">
      <w:bodyDiv w:val="1"/>
      <w:marLeft w:val="0"/>
      <w:marRight w:val="0"/>
      <w:marTop w:val="0"/>
      <w:marBottom w:val="0"/>
      <w:divBdr>
        <w:top w:val="none" w:sz="0" w:space="0" w:color="auto"/>
        <w:left w:val="none" w:sz="0" w:space="0" w:color="auto"/>
        <w:bottom w:val="none" w:sz="0" w:space="0" w:color="auto"/>
        <w:right w:val="none" w:sz="0" w:space="0" w:color="auto"/>
      </w:divBdr>
    </w:div>
    <w:div w:id="840392740">
      <w:bodyDiv w:val="1"/>
      <w:marLeft w:val="0"/>
      <w:marRight w:val="0"/>
      <w:marTop w:val="0"/>
      <w:marBottom w:val="0"/>
      <w:divBdr>
        <w:top w:val="none" w:sz="0" w:space="0" w:color="auto"/>
        <w:left w:val="none" w:sz="0" w:space="0" w:color="auto"/>
        <w:bottom w:val="none" w:sz="0" w:space="0" w:color="auto"/>
        <w:right w:val="none" w:sz="0" w:space="0" w:color="auto"/>
      </w:divBdr>
    </w:div>
    <w:div w:id="851645653">
      <w:bodyDiv w:val="1"/>
      <w:marLeft w:val="0"/>
      <w:marRight w:val="0"/>
      <w:marTop w:val="0"/>
      <w:marBottom w:val="0"/>
      <w:divBdr>
        <w:top w:val="none" w:sz="0" w:space="0" w:color="auto"/>
        <w:left w:val="none" w:sz="0" w:space="0" w:color="auto"/>
        <w:bottom w:val="none" w:sz="0" w:space="0" w:color="auto"/>
        <w:right w:val="none" w:sz="0" w:space="0" w:color="auto"/>
      </w:divBdr>
    </w:div>
    <w:div w:id="852887337">
      <w:bodyDiv w:val="1"/>
      <w:marLeft w:val="0"/>
      <w:marRight w:val="0"/>
      <w:marTop w:val="0"/>
      <w:marBottom w:val="0"/>
      <w:divBdr>
        <w:top w:val="none" w:sz="0" w:space="0" w:color="auto"/>
        <w:left w:val="none" w:sz="0" w:space="0" w:color="auto"/>
        <w:bottom w:val="none" w:sz="0" w:space="0" w:color="auto"/>
        <w:right w:val="none" w:sz="0" w:space="0" w:color="auto"/>
      </w:divBdr>
    </w:div>
    <w:div w:id="857277606">
      <w:bodyDiv w:val="1"/>
      <w:marLeft w:val="0"/>
      <w:marRight w:val="0"/>
      <w:marTop w:val="0"/>
      <w:marBottom w:val="0"/>
      <w:divBdr>
        <w:top w:val="none" w:sz="0" w:space="0" w:color="auto"/>
        <w:left w:val="none" w:sz="0" w:space="0" w:color="auto"/>
        <w:bottom w:val="none" w:sz="0" w:space="0" w:color="auto"/>
        <w:right w:val="none" w:sz="0" w:space="0" w:color="auto"/>
      </w:divBdr>
    </w:div>
    <w:div w:id="883978582">
      <w:bodyDiv w:val="1"/>
      <w:marLeft w:val="0"/>
      <w:marRight w:val="0"/>
      <w:marTop w:val="0"/>
      <w:marBottom w:val="0"/>
      <w:divBdr>
        <w:top w:val="none" w:sz="0" w:space="0" w:color="auto"/>
        <w:left w:val="none" w:sz="0" w:space="0" w:color="auto"/>
        <w:bottom w:val="none" w:sz="0" w:space="0" w:color="auto"/>
        <w:right w:val="none" w:sz="0" w:space="0" w:color="auto"/>
      </w:divBdr>
    </w:div>
    <w:div w:id="888340511">
      <w:bodyDiv w:val="1"/>
      <w:marLeft w:val="0"/>
      <w:marRight w:val="0"/>
      <w:marTop w:val="0"/>
      <w:marBottom w:val="0"/>
      <w:divBdr>
        <w:top w:val="none" w:sz="0" w:space="0" w:color="auto"/>
        <w:left w:val="none" w:sz="0" w:space="0" w:color="auto"/>
        <w:bottom w:val="none" w:sz="0" w:space="0" w:color="auto"/>
        <w:right w:val="none" w:sz="0" w:space="0" w:color="auto"/>
      </w:divBdr>
    </w:div>
    <w:div w:id="895242351">
      <w:bodyDiv w:val="1"/>
      <w:marLeft w:val="0"/>
      <w:marRight w:val="0"/>
      <w:marTop w:val="0"/>
      <w:marBottom w:val="0"/>
      <w:divBdr>
        <w:top w:val="none" w:sz="0" w:space="0" w:color="auto"/>
        <w:left w:val="none" w:sz="0" w:space="0" w:color="auto"/>
        <w:bottom w:val="none" w:sz="0" w:space="0" w:color="auto"/>
        <w:right w:val="none" w:sz="0" w:space="0" w:color="auto"/>
      </w:divBdr>
    </w:div>
    <w:div w:id="904099085">
      <w:bodyDiv w:val="1"/>
      <w:marLeft w:val="0"/>
      <w:marRight w:val="0"/>
      <w:marTop w:val="0"/>
      <w:marBottom w:val="0"/>
      <w:divBdr>
        <w:top w:val="none" w:sz="0" w:space="0" w:color="auto"/>
        <w:left w:val="none" w:sz="0" w:space="0" w:color="auto"/>
        <w:bottom w:val="none" w:sz="0" w:space="0" w:color="auto"/>
        <w:right w:val="none" w:sz="0" w:space="0" w:color="auto"/>
      </w:divBdr>
    </w:div>
    <w:div w:id="904141109">
      <w:bodyDiv w:val="1"/>
      <w:marLeft w:val="0"/>
      <w:marRight w:val="0"/>
      <w:marTop w:val="0"/>
      <w:marBottom w:val="0"/>
      <w:divBdr>
        <w:top w:val="none" w:sz="0" w:space="0" w:color="auto"/>
        <w:left w:val="none" w:sz="0" w:space="0" w:color="auto"/>
        <w:bottom w:val="none" w:sz="0" w:space="0" w:color="auto"/>
        <w:right w:val="none" w:sz="0" w:space="0" w:color="auto"/>
      </w:divBdr>
    </w:div>
    <w:div w:id="905409785">
      <w:bodyDiv w:val="1"/>
      <w:marLeft w:val="0"/>
      <w:marRight w:val="0"/>
      <w:marTop w:val="0"/>
      <w:marBottom w:val="0"/>
      <w:divBdr>
        <w:top w:val="none" w:sz="0" w:space="0" w:color="auto"/>
        <w:left w:val="none" w:sz="0" w:space="0" w:color="auto"/>
        <w:bottom w:val="none" w:sz="0" w:space="0" w:color="auto"/>
        <w:right w:val="none" w:sz="0" w:space="0" w:color="auto"/>
      </w:divBdr>
    </w:div>
    <w:div w:id="937252754">
      <w:bodyDiv w:val="1"/>
      <w:marLeft w:val="0"/>
      <w:marRight w:val="0"/>
      <w:marTop w:val="0"/>
      <w:marBottom w:val="0"/>
      <w:divBdr>
        <w:top w:val="none" w:sz="0" w:space="0" w:color="auto"/>
        <w:left w:val="none" w:sz="0" w:space="0" w:color="auto"/>
        <w:bottom w:val="none" w:sz="0" w:space="0" w:color="auto"/>
        <w:right w:val="none" w:sz="0" w:space="0" w:color="auto"/>
      </w:divBdr>
    </w:div>
    <w:div w:id="937567780">
      <w:bodyDiv w:val="1"/>
      <w:marLeft w:val="0"/>
      <w:marRight w:val="0"/>
      <w:marTop w:val="0"/>
      <w:marBottom w:val="0"/>
      <w:divBdr>
        <w:top w:val="none" w:sz="0" w:space="0" w:color="auto"/>
        <w:left w:val="none" w:sz="0" w:space="0" w:color="auto"/>
        <w:bottom w:val="none" w:sz="0" w:space="0" w:color="auto"/>
        <w:right w:val="none" w:sz="0" w:space="0" w:color="auto"/>
      </w:divBdr>
    </w:div>
    <w:div w:id="943344783">
      <w:bodyDiv w:val="1"/>
      <w:marLeft w:val="0"/>
      <w:marRight w:val="0"/>
      <w:marTop w:val="0"/>
      <w:marBottom w:val="0"/>
      <w:divBdr>
        <w:top w:val="none" w:sz="0" w:space="0" w:color="auto"/>
        <w:left w:val="none" w:sz="0" w:space="0" w:color="auto"/>
        <w:bottom w:val="none" w:sz="0" w:space="0" w:color="auto"/>
        <w:right w:val="none" w:sz="0" w:space="0" w:color="auto"/>
      </w:divBdr>
    </w:div>
    <w:div w:id="958872245">
      <w:bodyDiv w:val="1"/>
      <w:marLeft w:val="0"/>
      <w:marRight w:val="0"/>
      <w:marTop w:val="0"/>
      <w:marBottom w:val="0"/>
      <w:divBdr>
        <w:top w:val="none" w:sz="0" w:space="0" w:color="auto"/>
        <w:left w:val="none" w:sz="0" w:space="0" w:color="auto"/>
        <w:bottom w:val="none" w:sz="0" w:space="0" w:color="auto"/>
        <w:right w:val="none" w:sz="0" w:space="0" w:color="auto"/>
      </w:divBdr>
    </w:div>
    <w:div w:id="959532060">
      <w:bodyDiv w:val="1"/>
      <w:marLeft w:val="0"/>
      <w:marRight w:val="0"/>
      <w:marTop w:val="0"/>
      <w:marBottom w:val="0"/>
      <w:divBdr>
        <w:top w:val="none" w:sz="0" w:space="0" w:color="auto"/>
        <w:left w:val="none" w:sz="0" w:space="0" w:color="auto"/>
        <w:bottom w:val="none" w:sz="0" w:space="0" w:color="auto"/>
        <w:right w:val="none" w:sz="0" w:space="0" w:color="auto"/>
      </w:divBdr>
    </w:div>
    <w:div w:id="997995551">
      <w:bodyDiv w:val="1"/>
      <w:marLeft w:val="0"/>
      <w:marRight w:val="0"/>
      <w:marTop w:val="0"/>
      <w:marBottom w:val="0"/>
      <w:divBdr>
        <w:top w:val="none" w:sz="0" w:space="0" w:color="auto"/>
        <w:left w:val="none" w:sz="0" w:space="0" w:color="auto"/>
        <w:bottom w:val="none" w:sz="0" w:space="0" w:color="auto"/>
        <w:right w:val="none" w:sz="0" w:space="0" w:color="auto"/>
      </w:divBdr>
    </w:div>
    <w:div w:id="1030493071">
      <w:bodyDiv w:val="1"/>
      <w:marLeft w:val="0"/>
      <w:marRight w:val="0"/>
      <w:marTop w:val="0"/>
      <w:marBottom w:val="0"/>
      <w:divBdr>
        <w:top w:val="none" w:sz="0" w:space="0" w:color="auto"/>
        <w:left w:val="none" w:sz="0" w:space="0" w:color="auto"/>
        <w:bottom w:val="none" w:sz="0" w:space="0" w:color="auto"/>
        <w:right w:val="none" w:sz="0" w:space="0" w:color="auto"/>
      </w:divBdr>
    </w:div>
    <w:div w:id="1035350411">
      <w:bodyDiv w:val="1"/>
      <w:marLeft w:val="0"/>
      <w:marRight w:val="0"/>
      <w:marTop w:val="0"/>
      <w:marBottom w:val="0"/>
      <w:divBdr>
        <w:top w:val="none" w:sz="0" w:space="0" w:color="auto"/>
        <w:left w:val="none" w:sz="0" w:space="0" w:color="auto"/>
        <w:bottom w:val="none" w:sz="0" w:space="0" w:color="auto"/>
        <w:right w:val="none" w:sz="0" w:space="0" w:color="auto"/>
      </w:divBdr>
    </w:div>
    <w:div w:id="1058436231">
      <w:bodyDiv w:val="1"/>
      <w:marLeft w:val="0"/>
      <w:marRight w:val="0"/>
      <w:marTop w:val="0"/>
      <w:marBottom w:val="0"/>
      <w:divBdr>
        <w:top w:val="none" w:sz="0" w:space="0" w:color="auto"/>
        <w:left w:val="none" w:sz="0" w:space="0" w:color="auto"/>
        <w:bottom w:val="none" w:sz="0" w:space="0" w:color="auto"/>
        <w:right w:val="none" w:sz="0" w:space="0" w:color="auto"/>
      </w:divBdr>
    </w:div>
    <w:div w:id="1081638679">
      <w:bodyDiv w:val="1"/>
      <w:marLeft w:val="0"/>
      <w:marRight w:val="0"/>
      <w:marTop w:val="0"/>
      <w:marBottom w:val="0"/>
      <w:divBdr>
        <w:top w:val="none" w:sz="0" w:space="0" w:color="auto"/>
        <w:left w:val="none" w:sz="0" w:space="0" w:color="auto"/>
        <w:bottom w:val="none" w:sz="0" w:space="0" w:color="auto"/>
        <w:right w:val="none" w:sz="0" w:space="0" w:color="auto"/>
      </w:divBdr>
    </w:div>
    <w:div w:id="1085762140">
      <w:bodyDiv w:val="1"/>
      <w:marLeft w:val="0"/>
      <w:marRight w:val="0"/>
      <w:marTop w:val="0"/>
      <w:marBottom w:val="0"/>
      <w:divBdr>
        <w:top w:val="none" w:sz="0" w:space="0" w:color="auto"/>
        <w:left w:val="none" w:sz="0" w:space="0" w:color="auto"/>
        <w:bottom w:val="none" w:sz="0" w:space="0" w:color="auto"/>
        <w:right w:val="none" w:sz="0" w:space="0" w:color="auto"/>
      </w:divBdr>
    </w:div>
    <w:div w:id="1089545787">
      <w:bodyDiv w:val="1"/>
      <w:marLeft w:val="0"/>
      <w:marRight w:val="0"/>
      <w:marTop w:val="0"/>
      <w:marBottom w:val="0"/>
      <w:divBdr>
        <w:top w:val="none" w:sz="0" w:space="0" w:color="auto"/>
        <w:left w:val="none" w:sz="0" w:space="0" w:color="auto"/>
        <w:bottom w:val="none" w:sz="0" w:space="0" w:color="auto"/>
        <w:right w:val="none" w:sz="0" w:space="0" w:color="auto"/>
      </w:divBdr>
    </w:div>
    <w:div w:id="1097869098">
      <w:bodyDiv w:val="1"/>
      <w:marLeft w:val="0"/>
      <w:marRight w:val="0"/>
      <w:marTop w:val="0"/>
      <w:marBottom w:val="0"/>
      <w:divBdr>
        <w:top w:val="none" w:sz="0" w:space="0" w:color="auto"/>
        <w:left w:val="none" w:sz="0" w:space="0" w:color="auto"/>
        <w:bottom w:val="none" w:sz="0" w:space="0" w:color="auto"/>
        <w:right w:val="none" w:sz="0" w:space="0" w:color="auto"/>
      </w:divBdr>
    </w:div>
    <w:div w:id="1106344338">
      <w:bodyDiv w:val="1"/>
      <w:marLeft w:val="0"/>
      <w:marRight w:val="0"/>
      <w:marTop w:val="0"/>
      <w:marBottom w:val="0"/>
      <w:divBdr>
        <w:top w:val="none" w:sz="0" w:space="0" w:color="auto"/>
        <w:left w:val="none" w:sz="0" w:space="0" w:color="auto"/>
        <w:bottom w:val="none" w:sz="0" w:space="0" w:color="auto"/>
        <w:right w:val="none" w:sz="0" w:space="0" w:color="auto"/>
      </w:divBdr>
    </w:div>
    <w:div w:id="1128204481">
      <w:bodyDiv w:val="1"/>
      <w:marLeft w:val="0"/>
      <w:marRight w:val="0"/>
      <w:marTop w:val="0"/>
      <w:marBottom w:val="0"/>
      <w:divBdr>
        <w:top w:val="none" w:sz="0" w:space="0" w:color="auto"/>
        <w:left w:val="none" w:sz="0" w:space="0" w:color="auto"/>
        <w:bottom w:val="none" w:sz="0" w:space="0" w:color="auto"/>
        <w:right w:val="none" w:sz="0" w:space="0" w:color="auto"/>
      </w:divBdr>
    </w:div>
    <w:div w:id="1134909443">
      <w:bodyDiv w:val="1"/>
      <w:marLeft w:val="0"/>
      <w:marRight w:val="0"/>
      <w:marTop w:val="0"/>
      <w:marBottom w:val="0"/>
      <w:divBdr>
        <w:top w:val="none" w:sz="0" w:space="0" w:color="auto"/>
        <w:left w:val="none" w:sz="0" w:space="0" w:color="auto"/>
        <w:bottom w:val="none" w:sz="0" w:space="0" w:color="auto"/>
        <w:right w:val="none" w:sz="0" w:space="0" w:color="auto"/>
      </w:divBdr>
    </w:div>
    <w:div w:id="1147164878">
      <w:bodyDiv w:val="1"/>
      <w:marLeft w:val="0"/>
      <w:marRight w:val="0"/>
      <w:marTop w:val="0"/>
      <w:marBottom w:val="0"/>
      <w:divBdr>
        <w:top w:val="none" w:sz="0" w:space="0" w:color="auto"/>
        <w:left w:val="none" w:sz="0" w:space="0" w:color="auto"/>
        <w:bottom w:val="none" w:sz="0" w:space="0" w:color="auto"/>
        <w:right w:val="none" w:sz="0" w:space="0" w:color="auto"/>
      </w:divBdr>
    </w:div>
    <w:div w:id="1159611548">
      <w:bodyDiv w:val="1"/>
      <w:marLeft w:val="0"/>
      <w:marRight w:val="0"/>
      <w:marTop w:val="0"/>
      <w:marBottom w:val="0"/>
      <w:divBdr>
        <w:top w:val="none" w:sz="0" w:space="0" w:color="auto"/>
        <w:left w:val="none" w:sz="0" w:space="0" w:color="auto"/>
        <w:bottom w:val="none" w:sz="0" w:space="0" w:color="auto"/>
        <w:right w:val="none" w:sz="0" w:space="0" w:color="auto"/>
      </w:divBdr>
    </w:div>
    <w:div w:id="1171484966">
      <w:bodyDiv w:val="1"/>
      <w:marLeft w:val="0"/>
      <w:marRight w:val="0"/>
      <w:marTop w:val="0"/>
      <w:marBottom w:val="0"/>
      <w:divBdr>
        <w:top w:val="none" w:sz="0" w:space="0" w:color="auto"/>
        <w:left w:val="none" w:sz="0" w:space="0" w:color="auto"/>
        <w:bottom w:val="none" w:sz="0" w:space="0" w:color="auto"/>
        <w:right w:val="none" w:sz="0" w:space="0" w:color="auto"/>
      </w:divBdr>
    </w:div>
    <w:div w:id="1176722666">
      <w:bodyDiv w:val="1"/>
      <w:marLeft w:val="0"/>
      <w:marRight w:val="0"/>
      <w:marTop w:val="0"/>
      <w:marBottom w:val="0"/>
      <w:divBdr>
        <w:top w:val="none" w:sz="0" w:space="0" w:color="auto"/>
        <w:left w:val="none" w:sz="0" w:space="0" w:color="auto"/>
        <w:bottom w:val="none" w:sz="0" w:space="0" w:color="auto"/>
        <w:right w:val="none" w:sz="0" w:space="0" w:color="auto"/>
      </w:divBdr>
    </w:div>
    <w:div w:id="1180391230">
      <w:bodyDiv w:val="1"/>
      <w:marLeft w:val="0"/>
      <w:marRight w:val="0"/>
      <w:marTop w:val="0"/>
      <w:marBottom w:val="0"/>
      <w:divBdr>
        <w:top w:val="none" w:sz="0" w:space="0" w:color="auto"/>
        <w:left w:val="none" w:sz="0" w:space="0" w:color="auto"/>
        <w:bottom w:val="none" w:sz="0" w:space="0" w:color="auto"/>
        <w:right w:val="none" w:sz="0" w:space="0" w:color="auto"/>
      </w:divBdr>
    </w:div>
    <w:div w:id="1185704866">
      <w:bodyDiv w:val="1"/>
      <w:marLeft w:val="0"/>
      <w:marRight w:val="0"/>
      <w:marTop w:val="0"/>
      <w:marBottom w:val="0"/>
      <w:divBdr>
        <w:top w:val="none" w:sz="0" w:space="0" w:color="auto"/>
        <w:left w:val="none" w:sz="0" w:space="0" w:color="auto"/>
        <w:bottom w:val="none" w:sz="0" w:space="0" w:color="auto"/>
        <w:right w:val="none" w:sz="0" w:space="0" w:color="auto"/>
      </w:divBdr>
      <w:divsChild>
        <w:div w:id="2035035358">
          <w:marLeft w:val="0"/>
          <w:marRight w:val="188"/>
          <w:marTop w:val="0"/>
          <w:marBottom w:val="0"/>
          <w:divBdr>
            <w:top w:val="none" w:sz="0" w:space="0" w:color="auto"/>
            <w:left w:val="none" w:sz="0" w:space="0" w:color="auto"/>
            <w:bottom w:val="none" w:sz="0" w:space="0" w:color="auto"/>
            <w:right w:val="none" w:sz="0" w:space="0" w:color="auto"/>
          </w:divBdr>
          <w:divsChild>
            <w:div w:id="2043626870">
              <w:marLeft w:val="0"/>
              <w:marRight w:val="0"/>
              <w:marTop w:val="0"/>
              <w:marBottom w:val="0"/>
              <w:divBdr>
                <w:top w:val="none" w:sz="0" w:space="0" w:color="auto"/>
                <w:left w:val="none" w:sz="0" w:space="0" w:color="auto"/>
                <w:bottom w:val="none" w:sz="0" w:space="0" w:color="auto"/>
                <w:right w:val="none" w:sz="0" w:space="0" w:color="auto"/>
              </w:divBdr>
            </w:div>
            <w:div w:id="1351296633">
              <w:marLeft w:val="0"/>
              <w:marRight w:val="0"/>
              <w:marTop w:val="0"/>
              <w:marBottom w:val="0"/>
              <w:divBdr>
                <w:top w:val="none" w:sz="0" w:space="0" w:color="auto"/>
                <w:left w:val="none" w:sz="0" w:space="0" w:color="auto"/>
                <w:bottom w:val="none" w:sz="0" w:space="0" w:color="auto"/>
                <w:right w:val="none" w:sz="0" w:space="0" w:color="auto"/>
              </w:divBdr>
              <w:divsChild>
                <w:div w:id="1818961552">
                  <w:marLeft w:val="0"/>
                  <w:marRight w:val="0"/>
                  <w:marTop w:val="0"/>
                  <w:marBottom w:val="0"/>
                  <w:divBdr>
                    <w:top w:val="none" w:sz="0" w:space="0" w:color="auto"/>
                    <w:left w:val="none" w:sz="0" w:space="0" w:color="auto"/>
                    <w:bottom w:val="none" w:sz="0" w:space="0" w:color="auto"/>
                    <w:right w:val="none" w:sz="0" w:space="0" w:color="auto"/>
                  </w:divBdr>
                </w:div>
                <w:div w:id="1926648503">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 w:id="1192567999">
      <w:bodyDiv w:val="1"/>
      <w:marLeft w:val="0"/>
      <w:marRight w:val="0"/>
      <w:marTop w:val="0"/>
      <w:marBottom w:val="0"/>
      <w:divBdr>
        <w:top w:val="none" w:sz="0" w:space="0" w:color="auto"/>
        <w:left w:val="none" w:sz="0" w:space="0" w:color="auto"/>
        <w:bottom w:val="none" w:sz="0" w:space="0" w:color="auto"/>
        <w:right w:val="none" w:sz="0" w:space="0" w:color="auto"/>
      </w:divBdr>
    </w:div>
    <w:div w:id="1194614178">
      <w:bodyDiv w:val="1"/>
      <w:marLeft w:val="0"/>
      <w:marRight w:val="0"/>
      <w:marTop w:val="0"/>
      <w:marBottom w:val="0"/>
      <w:divBdr>
        <w:top w:val="none" w:sz="0" w:space="0" w:color="auto"/>
        <w:left w:val="none" w:sz="0" w:space="0" w:color="auto"/>
        <w:bottom w:val="none" w:sz="0" w:space="0" w:color="auto"/>
        <w:right w:val="none" w:sz="0" w:space="0" w:color="auto"/>
      </w:divBdr>
    </w:div>
    <w:div w:id="1202285030">
      <w:bodyDiv w:val="1"/>
      <w:marLeft w:val="0"/>
      <w:marRight w:val="0"/>
      <w:marTop w:val="0"/>
      <w:marBottom w:val="0"/>
      <w:divBdr>
        <w:top w:val="none" w:sz="0" w:space="0" w:color="auto"/>
        <w:left w:val="none" w:sz="0" w:space="0" w:color="auto"/>
        <w:bottom w:val="none" w:sz="0" w:space="0" w:color="auto"/>
        <w:right w:val="none" w:sz="0" w:space="0" w:color="auto"/>
      </w:divBdr>
    </w:div>
    <w:div w:id="1218973159">
      <w:bodyDiv w:val="1"/>
      <w:marLeft w:val="0"/>
      <w:marRight w:val="0"/>
      <w:marTop w:val="0"/>
      <w:marBottom w:val="0"/>
      <w:divBdr>
        <w:top w:val="none" w:sz="0" w:space="0" w:color="auto"/>
        <w:left w:val="none" w:sz="0" w:space="0" w:color="auto"/>
        <w:bottom w:val="none" w:sz="0" w:space="0" w:color="auto"/>
        <w:right w:val="none" w:sz="0" w:space="0" w:color="auto"/>
      </w:divBdr>
    </w:div>
    <w:div w:id="1232422201">
      <w:bodyDiv w:val="1"/>
      <w:marLeft w:val="0"/>
      <w:marRight w:val="0"/>
      <w:marTop w:val="0"/>
      <w:marBottom w:val="0"/>
      <w:divBdr>
        <w:top w:val="none" w:sz="0" w:space="0" w:color="auto"/>
        <w:left w:val="none" w:sz="0" w:space="0" w:color="auto"/>
        <w:bottom w:val="none" w:sz="0" w:space="0" w:color="auto"/>
        <w:right w:val="none" w:sz="0" w:space="0" w:color="auto"/>
      </w:divBdr>
    </w:div>
    <w:div w:id="1245262523">
      <w:bodyDiv w:val="1"/>
      <w:marLeft w:val="0"/>
      <w:marRight w:val="0"/>
      <w:marTop w:val="0"/>
      <w:marBottom w:val="0"/>
      <w:divBdr>
        <w:top w:val="none" w:sz="0" w:space="0" w:color="auto"/>
        <w:left w:val="none" w:sz="0" w:space="0" w:color="auto"/>
        <w:bottom w:val="none" w:sz="0" w:space="0" w:color="auto"/>
        <w:right w:val="none" w:sz="0" w:space="0" w:color="auto"/>
      </w:divBdr>
    </w:div>
    <w:div w:id="1254322222">
      <w:bodyDiv w:val="1"/>
      <w:marLeft w:val="0"/>
      <w:marRight w:val="0"/>
      <w:marTop w:val="0"/>
      <w:marBottom w:val="0"/>
      <w:divBdr>
        <w:top w:val="none" w:sz="0" w:space="0" w:color="auto"/>
        <w:left w:val="none" w:sz="0" w:space="0" w:color="auto"/>
        <w:bottom w:val="none" w:sz="0" w:space="0" w:color="auto"/>
        <w:right w:val="none" w:sz="0" w:space="0" w:color="auto"/>
      </w:divBdr>
    </w:div>
    <w:div w:id="1295064810">
      <w:bodyDiv w:val="1"/>
      <w:marLeft w:val="0"/>
      <w:marRight w:val="0"/>
      <w:marTop w:val="0"/>
      <w:marBottom w:val="0"/>
      <w:divBdr>
        <w:top w:val="none" w:sz="0" w:space="0" w:color="auto"/>
        <w:left w:val="none" w:sz="0" w:space="0" w:color="auto"/>
        <w:bottom w:val="none" w:sz="0" w:space="0" w:color="auto"/>
        <w:right w:val="none" w:sz="0" w:space="0" w:color="auto"/>
      </w:divBdr>
    </w:div>
    <w:div w:id="1312254406">
      <w:bodyDiv w:val="1"/>
      <w:marLeft w:val="0"/>
      <w:marRight w:val="0"/>
      <w:marTop w:val="0"/>
      <w:marBottom w:val="0"/>
      <w:divBdr>
        <w:top w:val="none" w:sz="0" w:space="0" w:color="auto"/>
        <w:left w:val="none" w:sz="0" w:space="0" w:color="auto"/>
        <w:bottom w:val="none" w:sz="0" w:space="0" w:color="auto"/>
        <w:right w:val="none" w:sz="0" w:space="0" w:color="auto"/>
      </w:divBdr>
    </w:div>
    <w:div w:id="1313371849">
      <w:bodyDiv w:val="1"/>
      <w:marLeft w:val="0"/>
      <w:marRight w:val="0"/>
      <w:marTop w:val="0"/>
      <w:marBottom w:val="0"/>
      <w:divBdr>
        <w:top w:val="none" w:sz="0" w:space="0" w:color="auto"/>
        <w:left w:val="none" w:sz="0" w:space="0" w:color="auto"/>
        <w:bottom w:val="none" w:sz="0" w:space="0" w:color="auto"/>
        <w:right w:val="none" w:sz="0" w:space="0" w:color="auto"/>
      </w:divBdr>
    </w:div>
    <w:div w:id="1337340667">
      <w:bodyDiv w:val="1"/>
      <w:marLeft w:val="0"/>
      <w:marRight w:val="0"/>
      <w:marTop w:val="0"/>
      <w:marBottom w:val="0"/>
      <w:divBdr>
        <w:top w:val="none" w:sz="0" w:space="0" w:color="auto"/>
        <w:left w:val="none" w:sz="0" w:space="0" w:color="auto"/>
        <w:bottom w:val="none" w:sz="0" w:space="0" w:color="auto"/>
        <w:right w:val="none" w:sz="0" w:space="0" w:color="auto"/>
      </w:divBdr>
    </w:div>
    <w:div w:id="1345135585">
      <w:bodyDiv w:val="1"/>
      <w:marLeft w:val="0"/>
      <w:marRight w:val="0"/>
      <w:marTop w:val="0"/>
      <w:marBottom w:val="0"/>
      <w:divBdr>
        <w:top w:val="none" w:sz="0" w:space="0" w:color="auto"/>
        <w:left w:val="none" w:sz="0" w:space="0" w:color="auto"/>
        <w:bottom w:val="none" w:sz="0" w:space="0" w:color="auto"/>
        <w:right w:val="none" w:sz="0" w:space="0" w:color="auto"/>
      </w:divBdr>
    </w:div>
    <w:div w:id="1359506935">
      <w:bodyDiv w:val="1"/>
      <w:marLeft w:val="0"/>
      <w:marRight w:val="0"/>
      <w:marTop w:val="0"/>
      <w:marBottom w:val="0"/>
      <w:divBdr>
        <w:top w:val="none" w:sz="0" w:space="0" w:color="auto"/>
        <w:left w:val="none" w:sz="0" w:space="0" w:color="auto"/>
        <w:bottom w:val="none" w:sz="0" w:space="0" w:color="auto"/>
        <w:right w:val="none" w:sz="0" w:space="0" w:color="auto"/>
      </w:divBdr>
    </w:div>
    <w:div w:id="1370300146">
      <w:bodyDiv w:val="1"/>
      <w:marLeft w:val="0"/>
      <w:marRight w:val="0"/>
      <w:marTop w:val="0"/>
      <w:marBottom w:val="0"/>
      <w:divBdr>
        <w:top w:val="none" w:sz="0" w:space="0" w:color="auto"/>
        <w:left w:val="none" w:sz="0" w:space="0" w:color="auto"/>
        <w:bottom w:val="none" w:sz="0" w:space="0" w:color="auto"/>
        <w:right w:val="none" w:sz="0" w:space="0" w:color="auto"/>
      </w:divBdr>
    </w:div>
    <w:div w:id="1372803321">
      <w:bodyDiv w:val="1"/>
      <w:marLeft w:val="0"/>
      <w:marRight w:val="0"/>
      <w:marTop w:val="0"/>
      <w:marBottom w:val="0"/>
      <w:divBdr>
        <w:top w:val="none" w:sz="0" w:space="0" w:color="auto"/>
        <w:left w:val="none" w:sz="0" w:space="0" w:color="auto"/>
        <w:bottom w:val="none" w:sz="0" w:space="0" w:color="auto"/>
        <w:right w:val="none" w:sz="0" w:space="0" w:color="auto"/>
      </w:divBdr>
    </w:div>
    <w:div w:id="1377510374">
      <w:bodyDiv w:val="1"/>
      <w:marLeft w:val="0"/>
      <w:marRight w:val="0"/>
      <w:marTop w:val="0"/>
      <w:marBottom w:val="0"/>
      <w:divBdr>
        <w:top w:val="none" w:sz="0" w:space="0" w:color="auto"/>
        <w:left w:val="none" w:sz="0" w:space="0" w:color="auto"/>
        <w:bottom w:val="none" w:sz="0" w:space="0" w:color="auto"/>
        <w:right w:val="none" w:sz="0" w:space="0" w:color="auto"/>
      </w:divBdr>
    </w:div>
    <w:div w:id="1378355609">
      <w:bodyDiv w:val="1"/>
      <w:marLeft w:val="0"/>
      <w:marRight w:val="0"/>
      <w:marTop w:val="0"/>
      <w:marBottom w:val="0"/>
      <w:divBdr>
        <w:top w:val="none" w:sz="0" w:space="0" w:color="auto"/>
        <w:left w:val="none" w:sz="0" w:space="0" w:color="auto"/>
        <w:bottom w:val="none" w:sz="0" w:space="0" w:color="auto"/>
        <w:right w:val="none" w:sz="0" w:space="0" w:color="auto"/>
      </w:divBdr>
    </w:div>
    <w:div w:id="1401246751">
      <w:bodyDiv w:val="1"/>
      <w:marLeft w:val="0"/>
      <w:marRight w:val="0"/>
      <w:marTop w:val="0"/>
      <w:marBottom w:val="0"/>
      <w:divBdr>
        <w:top w:val="none" w:sz="0" w:space="0" w:color="auto"/>
        <w:left w:val="none" w:sz="0" w:space="0" w:color="auto"/>
        <w:bottom w:val="none" w:sz="0" w:space="0" w:color="auto"/>
        <w:right w:val="none" w:sz="0" w:space="0" w:color="auto"/>
      </w:divBdr>
    </w:div>
    <w:div w:id="1445687122">
      <w:bodyDiv w:val="1"/>
      <w:marLeft w:val="0"/>
      <w:marRight w:val="0"/>
      <w:marTop w:val="0"/>
      <w:marBottom w:val="0"/>
      <w:divBdr>
        <w:top w:val="none" w:sz="0" w:space="0" w:color="auto"/>
        <w:left w:val="none" w:sz="0" w:space="0" w:color="auto"/>
        <w:bottom w:val="none" w:sz="0" w:space="0" w:color="auto"/>
        <w:right w:val="none" w:sz="0" w:space="0" w:color="auto"/>
      </w:divBdr>
    </w:div>
    <w:div w:id="1472215786">
      <w:bodyDiv w:val="1"/>
      <w:marLeft w:val="0"/>
      <w:marRight w:val="0"/>
      <w:marTop w:val="0"/>
      <w:marBottom w:val="0"/>
      <w:divBdr>
        <w:top w:val="none" w:sz="0" w:space="0" w:color="auto"/>
        <w:left w:val="none" w:sz="0" w:space="0" w:color="auto"/>
        <w:bottom w:val="none" w:sz="0" w:space="0" w:color="auto"/>
        <w:right w:val="none" w:sz="0" w:space="0" w:color="auto"/>
      </w:divBdr>
    </w:div>
    <w:div w:id="1484197151">
      <w:bodyDiv w:val="1"/>
      <w:marLeft w:val="0"/>
      <w:marRight w:val="0"/>
      <w:marTop w:val="0"/>
      <w:marBottom w:val="0"/>
      <w:divBdr>
        <w:top w:val="none" w:sz="0" w:space="0" w:color="auto"/>
        <w:left w:val="none" w:sz="0" w:space="0" w:color="auto"/>
        <w:bottom w:val="none" w:sz="0" w:space="0" w:color="auto"/>
        <w:right w:val="none" w:sz="0" w:space="0" w:color="auto"/>
      </w:divBdr>
    </w:div>
    <w:div w:id="1485009052">
      <w:bodyDiv w:val="1"/>
      <w:marLeft w:val="0"/>
      <w:marRight w:val="0"/>
      <w:marTop w:val="0"/>
      <w:marBottom w:val="0"/>
      <w:divBdr>
        <w:top w:val="none" w:sz="0" w:space="0" w:color="auto"/>
        <w:left w:val="none" w:sz="0" w:space="0" w:color="auto"/>
        <w:bottom w:val="none" w:sz="0" w:space="0" w:color="auto"/>
        <w:right w:val="none" w:sz="0" w:space="0" w:color="auto"/>
      </w:divBdr>
    </w:div>
    <w:div w:id="1490172970">
      <w:bodyDiv w:val="1"/>
      <w:marLeft w:val="0"/>
      <w:marRight w:val="0"/>
      <w:marTop w:val="0"/>
      <w:marBottom w:val="0"/>
      <w:divBdr>
        <w:top w:val="none" w:sz="0" w:space="0" w:color="auto"/>
        <w:left w:val="none" w:sz="0" w:space="0" w:color="auto"/>
        <w:bottom w:val="none" w:sz="0" w:space="0" w:color="auto"/>
        <w:right w:val="none" w:sz="0" w:space="0" w:color="auto"/>
      </w:divBdr>
    </w:div>
    <w:div w:id="1507093386">
      <w:bodyDiv w:val="1"/>
      <w:marLeft w:val="0"/>
      <w:marRight w:val="0"/>
      <w:marTop w:val="0"/>
      <w:marBottom w:val="0"/>
      <w:divBdr>
        <w:top w:val="none" w:sz="0" w:space="0" w:color="auto"/>
        <w:left w:val="none" w:sz="0" w:space="0" w:color="auto"/>
        <w:bottom w:val="none" w:sz="0" w:space="0" w:color="auto"/>
        <w:right w:val="none" w:sz="0" w:space="0" w:color="auto"/>
      </w:divBdr>
    </w:div>
    <w:div w:id="1530754721">
      <w:bodyDiv w:val="1"/>
      <w:marLeft w:val="0"/>
      <w:marRight w:val="0"/>
      <w:marTop w:val="0"/>
      <w:marBottom w:val="0"/>
      <w:divBdr>
        <w:top w:val="none" w:sz="0" w:space="0" w:color="auto"/>
        <w:left w:val="none" w:sz="0" w:space="0" w:color="auto"/>
        <w:bottom w:val="none" w:sz="0" w:space="0" w:color="auto"/>
        <w:right w:val="none" w:sz="0" w:space="0" w:color="auto"/>
      </w:divBdr>
    </w:div>
    <w:div w:id="1532499800">
      <w:bodyDiv w:val="1"/>
      <w:marLeft w:val="0"/>
      <w:marRight w:val="0"/>
      <w:marTop w:val="0"/>
      <w:marBottom w:val="0"/>
      <w:divBdr>
        <w:top w:val="none" w:sz="0" w:space="0" w:color="auto"/>
        <w:left w:val="none" w:sz="0" w:space="0" w:color="auto"/>
        <w:bottom w:val="none" w:sz="0" w:space="0" w:color="auto"/>
        <w:right w:val="none" w:sz="0" w:space="0" w:color="auto"/>
      </w:divBdr>
    </w:div>
    <w:div w:id="1535145421">
      <w:bodyDiv w:val="1"/>
      <w:marLeft w:val="0"/>
      <w:marRight w:val="0"/>
      <w:marTop w:val="0"/>
      <w:marBottom w:val="0"/>
      <w:divBdr>
        <w:top w:val="none" w:sz="0" w:space="0" w:color="auto"/>
        <w:left w:val="none" w:sz="0" w:space="0" w:color="auto"/>
        <w:bottom w:val="none" w:sz="0" w:space="0" w:color="auto"/>
        <w:right w:val="none" w:sz="0" w:space="0" w:color="auto"/>
      </w:divBdr>
    </w:div>
    <w:div w:id="1552303399">
      <w:bodyDiv w:val="1"/>
      <w:marLeft w:val="0"/>
      <w:marRight w:val="0"/>
      <w:marTop w:val="0"/>
      <w:marBottom w:val="0"/>
      <w:divBdr>
        <w:top w:val="none" w:sz="0" w:space="0" w:color="auto"/>
        <w:left w:val="none" w:sz="0" w:space="0" w:color="auto"/>
        <w:bottom w:val="none" w:sz="0" w:space="0" w:color="auto"/>
        <w:right w:val="none" w:sz="0" w:space="0" w:color="auto"/>
      </w:divBdr>
    </w:div>
    <w:div w:id="1568764335">
      <w:bodyDiv w:val="1"/>
      <w:marLeft w:val="0"/>
      <w:marRight w:val="0"/>
      <w:marTop w:val="0"/>
      <w:marBottom w:val="0"/>
      <w:divBdr>
        <w:top w:val="none" w:sz="0" w:space="0" w:color="auto"/>
        <w:left w:val="none" w:sz="0" w:space="0" w:color="auto"/>
        <w:bottom w:val="none" w:sz="0" w:space="0" w:color="auto"/>
        <w:right w:val="none" w:sz="0" w:space="0" w:color="auto"/>
      </w:divBdr>
    </w:div>
    <w:div w:id="1584726478">
      <w:bodyDiv w:val="1"/>
      <w:marLeft w:val="0"/>
      <w:marRight w:val="0"/>
      <w:marTop w:val="0"/>
      <w:marBottom w:val="0"/>
      <w:divBdr>
        <w:top w:val="none" w:sz="0" w:space="0" w:color="auto"/>
        <w:left w:val="none" w:sz="0" w:space="0" w:color="auto"/>
        <w:bottom w:val="none" w:sz="0" w:space="0" w:color="auto"/>
        <w:right w:val="none" w:sz="0" w:space="0" w:color="auto"/>
      </w:divBdr>
    </w:div>
    <w:div w:id="1586452671">
      <w:bodyDiv w:val="1"/>
      <w:marLeft w:val="0"/>
      <w:marRight w:val="0"/>
      <w:marTop w:val="0"/>
      <w:marBottom w:val="0"/>
      <w:divBdr>
        <w:top w:val="none" w:sz="0" w:space="0" w:color="auto"/>
        <w:left w:val="none" w:sz="0" w:space="0" w:color="auto"/>
        <w:bottom w:val="none" w:sz="0" w:space="0" w:color="auto"/>
        <w:right w:val="none" w:sz="0" w:space="0" w:color="auto"/>
      </w:divBdr>
    </w:div>
    <w:div w:id="1593515936">
      <w:bodyDiv w:val="1"/>
      <w:marLeft w:val="0"/>
      <w:marRight w:val="0"/>
      <w:marTop w:val="0"/>
      <w:marBottom w:val="0"/>
      <w:divBdr>
        <w:top w:val="none" w:sz="0" w:space="0" w:color="auto"/>
        <w:left w:val="none" w:sz="0" w:space="0" w:color="auto"/>
        <w:bottom w:val="none" w:sz="0" w:space="0" w:color="auto"/>
        <w:right w:val="none" w:sz="0" w:space="0" w:color="auto"/>
      </w:divBdr>
    </w:div>
    <w:div w:id="1602102276">
      <w:bodyDiv w:val="1"/>
      <w:marLeft w:val="0"/>
      <w:marRight w:val="0"/>
      <w:marTop w:val="0"/>
      <w:marBottom w:val="0"/>
      <w:divBdr>
        <w:top w:val="none" w:sz="0" w:space="0" w:color="auto"/>
        <w:left w:val="none" w:sz="0" w:space="0" w:color="auto"/>
        <w:bottom w:val="none" w:sz="0" w:space="0" w:color="auto"/>
        <w:right w:val="none" w:sz="0" w:space="0" w:color="auto"/>
      </w:divBdr>
    </w:div>
    <w:div w:id="1603296513">
      <w:bodyDiv w:val="1"/>
      <w:marLeft w:val="0"/>
      <w:marRight w:val="0"/>
      <w:marTop w:val="0"/>
      <w:marBottom w:val="0"/>
      <w:divBdr>
        <w:top w:val="none" w:sz="0" w:space="0" w:color="auto"/>
        <w:left w:val="none" w:sz="0" w:space="0" w:color="auto"/>
        <w:bottom w:val="none" w:sz="0" w:space="0" w:color="auto"/>
        <w:right w:val="none" w:sz="0" w:space="0" w:color="auto"/>
      </w:divBdr>
    </w:div>
    <w:div w:id="1612517318">
      <w:bodyDiv w:val="1"/>
      <w:marLeft w:val="0"/>
      <w:marRight w:val="0"/>
      <w:marTop w:val="0"/>
      <w:marBottom w:val="0"/>
      <w:divBdr>
        <w:top w:val="none" w:sz="0" w:space="0" w:color="auto"/>
        <w:left w:val="none" w:sz="0" w:space="0" w:color="auto"/>
        <w:bottom w:val="none" w:sz="0" w:space="0" w:color="auto"/>
        <w:right w:val="none" w:sz="0" w:space="0" w:color="auto"/>
      </w:divBdr>
    </w:div>
    <w:div w:id="1619876254">
      <w:bodyDiv w:val="1"/>
      <w:marLeft w:val="0"/>
      <w:marRight w:val="0"/>
      <w:marTop w:val="0"/>
      <w:marBottom w:val="0"/>
      <w:divBdr>
        <w:top w:val="none" w:sz="0" w:space="0" w:color="auto"/>
        <w:left w:val="none" w:sz="0" w:space="0" w:color="auto"/>
        <w:bottom w:val="none" w:sz="0" w:space="0" w:color="auto"/>
        <w:right w:val="none" w:sz="0" w:space="0" w:color="auto"/>
      </w:divBdr>
    </w:div>
    <w:div w:id="1636175911">
      <w:bodyDiv w:val="1"/>
      <w:marLeft w:val="0"/>
      <w:marRight w:val="0"/>
      <w:marTop w:val="0"/>
      <w:marBottom w:val="0"/>
      <w:divBdr>
        <w:top w:val="none" w:sz="0" w:space="0" w:color="auto"/>
        <w:left w:val="none" w:sz="0" w:space="0" w:color="auto"/>
        <w:bottom w:val="none" w:sz="0" w:space="0" w:color="auto"/>
        <w:right w:val="none" w:sz="0" w:space="0" w:color="auto"/>
      </w:divBdr>
    </w:div>
    <w:div w:id="1649358909">
      <w:bodyDiv w:val="1"/>
      <w:marLeft w:val="0"/>
      <w:marRight w:val="0"/>
      <w:marTop w:val="0"/>
      <w:marBottom w:val="0"/>
      <w:divBdr>
        <w:top w:val="none" w:sz="0" w:space="0" w:color="auto"/>
        <w:left w:val="none" w:sz="0" w:space="0" w:color="auto"/>
        <w:bottom w:val="none" w:sz="0" w:space="0" w:color="auto"/>
        <w:right w:val="none" w:sz="0" w:space="0" w:color="auto"/>
      </w:divBdr>
    </w:div>
    <w:div w:id="1700856256">
      <w:bodyDiv w:val="1"/>
      <w:marLeft w:val="0"/>
      <w:marRight w:val="0"/>
      <w:marTop w:val="0"/>
      <w:marBottom w:val="0"/>
      <w:divBdr>
        <w:top w:val="none" w:sz="0" w:space="0" w:color="auto"/>
        <w:left w:val="none" w:sz="0" w:space="0" w:color="auto"/>
        <w:bottom w:val="none" w:sz="0" w:space="0" w:color="auto"/>
        <w:right w:val="none" w:sz="0" w:space="0" w:color="auto"/>
      </w:divBdr>
    </w:div>
    <w:div w:id="1704284306">
      <w:bodyDiv w:val="1"/>
      <w:marLeft w:val="0"/>
      <w:marRight w:val="0"/>
      <w:marTop w:val="0"/>
      <w:marBottom w:val="0"/>
      <w:divBdr>
        <w:top w:val="none" w:sz="0" w:space="0" w:color="auto"/>
        <w:left w:val="none" w:sz="0" w:space="0" w:color="auto"/>
        <w:bottom w:val="none" w:sz="0" w:space="0" w:color="auto"/>
        <w:right w:val="none" w:sz="0" w:space="0" w:color="auto"/>
      </w:divBdr>
    </w:div>
    <w:div w:id="1737823478">
      <w:bodyDiv w:val="1"/>
      <w:marLeft w:val="0"/>
      <w:marRight w:val="0"/>
      <w:marTop w:val="0"/>
      <w:marBottom w:val="0"/>
      <w:divBdr>
        <w:top w:val="none" w:sz="0" w:space="0" w:color="auto"/>
        <w:left w:val="none" w:sz="0" w:space="0" w:color="auto"/>
        <w:bottom w:val="none" w:sz="0" w:space="0" w:color="auto"/>
        <w:right w:val="none" w:sz="0" w:space="0" w:color="auto"/>
      </w:divBdr>
    </w:div>
    <w:div w:id="1742100568">
      <w:bodyDiv w:val="1"/>
      <w:marLeft w:val="0"/>
      <w:marRight w:val="0"/>
      <w:marTop w:val="0"/>
      <w:marBottom w:val="0"/>
      <w:divBdr>
        <w:top w:val="none" w:sz="0" w:space="0" w:color="auto"/>
        <w:left w:val="none" w:sz="0" w:space="0" w:color="auto"/>
        <w:bottom w:val="none" w:sz="0" w:space="0" w:color="auto"/>
        <w:right w:val="none" w:sz="0" w:space="0" w:color="auto"/>
      </w:divBdr>
    </w:div>
    <w:div w:id="1762800170">
      <w:bodyDiv w:val="1"/>
      <w:marLeft w:val="0"/>
      <w:marRight w:val="0"/>
      <w:marTop w:val="0"/>
      <w:marBottom w:val="0"/>
      <w:divBdr>
        <w:top w:val="none" w:sz="0" w:space="0" w:color="auto"/>
        <w:left w:val="none" w:sz="0" w:space="0" w:color="auto"/>
        <w:bottom w:val="none" w:sz="0" w:space="0" w:color="auto"/>
        <w:right w:val="none" w:sz="0" w:space="0" w:color="auto"/>
      </w:divBdr>
    </w:div>
    <w:div w:id="1767338274">
      <w:bodyDiv w:val="1"/>
      <w:marLeft w:val="0"/>
      <w:marRight w:val="0"/>
      <w:marTop w:val="0"/>
      <w:marBottom w:val="0"/>
      <w:divBdr>
        <w:top w:val="none" w:sz="0" w:space="0" w:color="auto"/>
        <w:left w:val="none" w:sz="0" w:space="0" w:color="auto"/>
        <w:bottom w:val="none" w:sz="0" w:space="0" w:color="auto"/>
        <w:right w:val="none" w:sz="0" w:space="0" w:color="auto"/>
      </w:divBdr>
    </w:div>
    <w:div w:id="1787581383">
      <w:bodyDiv w:val="1"/>
      <w:marLeft w:val="0"/>
      <w:marRight w:val="0"/>
      <w:marTop w:val="0"/>
      <w:marBottom w:val="0"/>
      <w:divBdr>
        <w:top w:val="none" w:sz="0" w:space="0" w:color="auto"/>
        <w:left w:val="none" w:sz="0" w:space="0" w:color="auto"/>
        <w:bottom w:val="none" w:sz="0" w:space="0" w:color="auto"/>
        <w:right w:val="none" w:sz="0" w:space="0" w:color="auto"/>
      </w:divBdr>
    </w:div>
    <w:div w:id="1806924885">
      <w:bodyDiv w:val="1"/>
      <w:marLeft w:val="0"/>
      <w:marRight w:val="0"/>
      <w:marTop w:val="0"/>
      <w:marBottom w:val="0"/>
      <w:divBdr>
        <w:top w:val="none" w:sz="0" w:space="0" w:color="auto"/>
        <w:left w:val="none" w:sz="0" w:space="0" w:color="auto"/>
        <w:bottom w:val="none" w:sz="0" w:space="0" w:color="auto"/>
        <w:right w:val="none" w:sz="0" w:space="0" w:color="auto"/>
      </w:divBdr>
    </w:div>
    <w:div w:id="1815024760">
      <w:bodyDiv w:val="1"/>
      <w:marLeft w:val="0"/>
      <w:marRight w:val="0"/>
      <w:marTop w:val="0"/>
      <w:marBottom w:val="0"/>
      <w:divBdr>
        <w:top w:val="none" w:sz="0" w:space="0" w:color="auto"/>
        <w:left w:val="none" w:sz="0" w:space="0" w:color="auto"/>
        <w:bottom w:val="none" w:sz="0" w:space="0" w:color="auto"/>
        <w:right w:val="none" w:sz="0" w:space="0" w:color="auto"/>
      </w:divBdr>
    </w:div>
    <w:div w:id="1818455932">
      <w:bodyDiv w:val="1"/>
      <w:marLeft w:val="0"/>
      <w:marRight w:val="0"/>
      <w:marTop w:val="0"/>
      <w:marBottom w:val="0"/>
      <w:divBdr>
        <w:top w:val="none" w:sz="0" w:space="0" w:color="auto"/>
        <w:left w:val="none" w:sz="0" w:space="0" w:color="auto"/>
        <w:bottom w:val="none" w:sz="0" w:space="0" w:color="auto"/>
        <w:right w:val="none" w:sz="0" w:space="0" w:color="auto"/>
      </w:divBdr>
    </w:div>
    <w:div w:id="1828595664">
      <w:bodyDiv w:val="1"/>
      <w:marLeft w:val="0"/>
      <w:marRight w:val="0"/>
      <w:marTop w:val="0"/>
      <w:marBottom w:val="0"/>
      <w:divBdr>
        <w:top w:val="none" w:sz="0" w:space="0" w:color="auto"/>
        <w:left w:val="none" w:sz="0" w:space="0" w:color="auto"/>
        <w:bottom w:val="none" w:sz="0" w:space="0" w:color="auto"/>
        <w:right w:val="none" w:sz="0" w:space="0" w:color="auto"/>
      </w:divBdr>
    </w:div>
    <w:div w:id="1832987533">
      <w:bodyDiv w:val="1"/>
      <w:marLeft w:val="0"/>
      <w:marRight w:val="0"/>
      <w:marTop w:val="0"/>
      <w:marBottom w:val="0"/>
      <w:divBdr>
        <w:top w:val="none" w:sz="0" w:space="0" w:color="auto"/>
        <w:left w:val="none" w:sz="0" w:space="0" w:color="auto"/>
        <w:bottom w:val="none" w:sz="0" w:space="0" w:color="auto"/>
        <w:right w:val="none" w:sz="0" w:space="0" w:color="auto"/>
      </w:divBdr>
    </w:div>
    <w:div w:id="1844514290">
      <w:bodyDiv w:val="1"/>
      <w:marLeft w:val="0"/>
      <w:marRight w:val="0"/>
      <w:marTop w:val="0"/>
      <w:marBottom w:val="0"/>
      <w:divBdr>
        <w:top w:val="none" w:sz="0" w:space="0" w:color="auto"/>
        <w:left w:val="none" w:sz="0" w:space="0" w:color="auto"/>
        <w:bottom w:val="none" w:sz="0" w:space="0" w:color="auto"/>
        <w:right w:val="none" w:sz="0" w:space="0" w:color="auto"/>
      </w:divBdr>
    </w:div>
    <w:div w:id="1872068030">
      <w:bodyDiv w:val="1"/>
      <w:marLeft w:val="0"/>
      <w:marRight w:val="0"/>
      <w:marTop w:val="0"/>
      <w:marBottom w:val="0"/>
      <w:divBdr>
        <w:top w:val="none" w:sz="0" w:space="0" w:color="auto"/>
        <w:left w:val="none" w:sz="0" w:space="0" w:color="auto"/>
        <w:bottom w:val="none" w:sz="0" w:space="0" w:color="auto"/>
        <w:right w:val="none" w:sz="0" w:space="0" w:color="auto"/>
      </w:divBdr>
    </w:div>
    <w:div w:id="1913004551">
      <w:bodyDiv w:val="1"/>
      <w:marLeft w:val="0"/>
      <w:marRight w:val="0"/>
      <w:marTop w:val="0"/>
      <w:marBottom w:val="0"/>
      <w:divBdr>
        <w:top w:val="none" w:sz="0" w:space="0" w:color="auto"/>
        <w:left w:val="none" w:sz="0" w:space="0" w:color="auto"/>
        <w:bottom w:val="none" w:sz="0" w:space="0" w:color="auto"/>
        <w:right w:val="none" w:sz="0" w:space="0" w:color="auto"/>
      </w:divBdr>
    </w:div>
    <w:div w:id="1920747881">
      <w:bodyDiv w:val="1"/>
      <w:marLeft w:val="0"/>
      <w:marRight w:val="0"/>
      <w:marTop w:val="0"/>
      <w:marBottom w:val="0"/>
      <w:divBdr>
        <w:top w:val="none" w:sz="0" w:space="0" w:color="auto"/>
        <w:left w:val="none" w:sz="0" w:space="0" w:color="auto"/>
        <w:bottom w:val="none" w:sz="0" w:space="0" w:color="auto"/>
        <w:right w:val="none" w:sz="0" w:space="0" w:color="auto"/>
      </w:divBdr>
    </w:div>
    <w:div w:id="1923875412">
      <w:bodyDiv w:val="1"/>
      <w:marLeft w:val="0"/>
      <w:marRight w:val="0"/>
      <w:marTop w:val="0"/>
      <w:marBottom w:val="0"/>
      <w:divBdr>
        <w:top w:val="none" w:sz="0" w:space="0" w:color="auto"/>
        <w:left w:val="none" w:sz="0" w:space="0" w:color="auto"/>
        <w:bottom w:val="none" w:sz="0" w:space="0" w:color="auto"/>
        <w:right w:val="none" w:sz="0" w:space="0" w:color="auto"/>
      </w:divBdr>
    </w:div>
    <w:div w:id="1925333137">
      <w:bodyDiv w:val="1"/>
      <w:marLeft w:val="0"/>
      <w:marRight w:val="0"/>
      <w:marTop w:val="0"/>
      <w:marBottom w:val="0"/>
      <w:divBdr>
        <w:top w:val="none" w:sz="0" w:space="0" w:color="auto"/>
        <w:left w:val="none" w:sz="0" w:space="0" w:color="auto"/>
        <w:bottom w:val="none" w:sz="0" w:space="0" w:color="auto"/>
        <w:right w:val="none" w:sz="0" w:space="0" w:color="auto"/>
      </w:divBdr>
    </w:div>
    <w:div w:id="1946107734">
      <w:bodyDiv w:val="1"/>
      <w:marLeft w:val="0"/>
      <w:marRight w:val="0"/>
      <w:marTop w:val="0"/>
      <w:marBottom w:val="0"/>
      <w:divBdr>
        <w:top w:val="none" w:sz="0" w:space="0" w:color="auto"/>
        <w:left w:val="none" w:sz="0" w:space="0" w:color="auto"/>
        <w:bottom w:val="none" w:sz="0" w:space="0" w:color="auto"/>
        <w:right w:val="none" w:sz="0" w:space="0" w:color="auto"/>
      </w:divBdr>
    </w:div>
    <w:div w:id="1961107218">
      <w:bodyDiv w:val="1"/>
      <w:marLeft w:val="0"/>
      <w:marRight w:val="0"/>
      <w:marTop w:val="0"/>
      <w:marBottom w:val="0"/>
      <w:divBdr>
        <w:top w:val="none" w:sz="0" w:space="0" w:color="auto"/>
        <w:left w:val="none" w:sz="0" w:space="0" w:color="auto"/>
        <w:bottom w:val="none" w:sz="0" w:space="0" w:color="auto"/>
        <w:right w:val="none" w:sz="0" w:space="0" w:color="auto"/>
      </w:divBdr>
    </w:div>
    <w:div w:id="1965232732">
      <w:bodyDiv w:val="1"/>
      <w:marLeft w:val="0"/>
      <w:marRight w:val="0"/>
      <w:marTop w:val="0"/>
      <w:marBottom w:val="0"/>
      <w:divBdr>
        <w:top w:val="none" w:sz="0" w:space="0" w:color="auto"/>
        <w:left w:val="none" w:sz="0" w:space="0" w:color="auto"/>
        <w:bottom w:val="none" w:sz="0" w:space="0" w:color="auto"/>
        <w:right w:val="none" w:sz="0" w:space="0" w:color="auto"/>
      </w:divBdr>
    </w:div>
    <w:div w:id="1966344992">
      <w:bodyDiv w:val="1"/>
      <w:marLeft w:val="0"/>
      <w:marRight w:val="0"/>
      <w:marTop w:val="0"/>
      <w:marBottom w:val="0"/>
      <w:divBdr>
        <w:top w:val="none" w:sz="0" w:space="0" w:color="auto"/>
        <w:left w:val="none" w:sz="0" w:space="0" w:color="auto"/>
        <w:bottom w:val="none" w:sz="0" w:space="0" w:color="auto"/>
        <w:right w:val="none" w:sz="0" w:space="0" w:color="auto"/>
      </w:divBdr>
    </w:div>
    <w:div w:id="2008556951">
      <w:bodyDiv w:val="1"/>
      <w:marLeft w:val="0"/>
      <w:marRight w:val="0"/>
      <w:marTop w:val="0"/>
      <w:marBottom w:val="0"/>
      <w:divBdr>
        <w:top w:val="none" w:sz="0" w:space="0" w:color="auto"/>
        <w:left w:val="none" w:sz="0" w:space="0" w:color="auto"/>
        <w:bottom w:val="none" w:sz="0" w:space="0" w:color="auto"/>
        <w:right w:val="none" w:sz="0" w:space="0" w:color="auto"/>
      </w:divBdr>
    </w:div>
    <w:div w:id="2009484174">
      <w:bodyDiv w:val="1"/>
      <w:marLeft w:val="0"/>
      <w:marRight w:val="0"/>
      <w:marTop w:val="0"/>
      <w:marBottom w:val="0"/>
      <w:divBdr>
        <w:top w:val="none" w:sz="0" w:space="0" w:color="auto"/>
        <w:left w:val="none" w:sz="0" w:space="0" w:color="auto"/>
        <w:bottom w:val="none" w:sz="0" w:space="0" w:color="auto"/>
        <w:right w:val="none" w:sz="0" w:space="0" w:color="auto"/>
      </w:divBdr>
    </w:div>
    <w:div w:id="2013725595">
      <w:bodyDiv w:val="1"/>
      <w:marLeft w:val="0"/>
      <w:marRight w:val="0"/>
      <w:marTop w:val="0"/>
      <w:marBottom w:val="0"/>
      <w:divBdr>
        <w:top w:val="none" w:sz="0" w:space="0" w:color="auto"/>
        <w:left w:val="none" w:sz="0" w:space="0" w:color="auto"/>
        <w:bottom w:val="none" w:sz="0" w:space="0" w:color="auto"/>
        <w:right w:val="none" w:sz="0" w:space="0" w:color="auto"/>
      </w:divBdr>
    </w:div>
    <w:div w:id="2016877351">
      <w:bodyDiv w:val="1"/>
      <w:marLeft w:val="0"/>
      <w:marRight w:val="0"/>
      <w:marTop w:val="0"/>
      <w:marBottom w:val="0"/>
      <w:divBdr>
        <w:top w:val="none" w:sz="0" w:space="0" w:color="auto"/>
        <w:left w:val="none" w:sz="0" w:space="0" w:color="auto"/>
        <w:bottom w:val="none" w:sz="0" w:space="0" w:color="auto"/>
        <w:right w:val="none" w:sz="0" w:space="0" w:color="auto"/>
      </w:divBdr>
    </w:div>
    <w:div w:id="2033801942">
      <w:bodyDiv w:val="1"/>
      <w:marLeft w:val="0"/>
      <w:marRight w:val="0"/>
      <w:marTop w:val="0"/>
      <w:marBottom w:val="0"/>
      <w:divBdr>
        <w:top w:val="none" w:sz="0" w:space="0" w:color="auto"/>
        <w:left w:val="none" w:sz="0" w:space="0" w:color="auto"/>
        <w:bottom w:val="none" w:sz="0" w:space="0" w:color="auto"/>
        <w:right w:val="none" w:sz="0" w:space="0" w:color="auto"/>
      </w:divBdr>
    </w:div>
    <w:div w:id="2063021379">
      <w:bodyDiv w:val="1"/>
      <w:marLeft w:val="0"/>
      <w:marRight w:val="0"/>
      <w:marTop w:val="0"/>
      <w:marBottom w:val="0"/>
      <w:divBdr>
        <w:top w:val="none" w:sz="0" w:space="0" w:color="auto"/>
        <w:left w:val="none" w:sz="0" w:space="0" w:color="auto"/>
        <w:bottom w:val="none" w:sz="0" w:space="0" w:color="auto"/>
        <w:right w:val="none" w:sz="0" w:space="0" w:color="auto"/>
      </w:divBdr>
    </w:div>
    <w:div w:id="2076776685">
      <w:bodyDiv w:val="1"/>
      <w:marLeft w:val="0"/>
      <w:marRight w:val="0"/>
      <w:marTop w:val="0"/>
      <w:marBottom w:val="0"/>
      <w:divBdr>
        <w:top w:val="none" w:sz="0" w:space="0" w:color="auto"/>
        <w:left w:val="none" w:sz="0" w:space="0" w:color="auto"/>
        <w:bottom w:val="none" w:sz="0" w:space="0" w:color="auto"/>
        <w:right w:val="none" w:sz="0" w:space="0" w:color="auto"/>
      </w:divBdr>
    </w:div>
    <w:div w:id="2077122337">
      <w:bodyDiv w:val="1"/>
      <w:marLeft w:val="0"/>
      <w:marRight w:val="0"/>
      <w:marTop w:val="0"/>
      <w:marBottom w:val="0"/>
      <w:divBdr>
        <w:top w:val="none" w:sz="0" w:space="0" w:color="auto"/>
        <w:left w:val="none" w:sz="0" w:space="0" w:color="auto"/>
        <w:bottom w:val="none" w:sz="0" w:space="0" w:color="auto"/>
        <w:right w:val="none" w:sz="0" w:space="0" w:color="auto"/>
      </w:divBdr>
    </w:div>
    <w:div w:id="2084990338">
      <w:bodyDiv w:val="1"/>
      <w:marLeft w:val="0"/>
      <w:marRight w:val="0"/>
      <w:marTop w:val="0"/>
      <w:marBottom w:val="0"/>
      <w:divBdr>
        <w:top w:val="none" w:sz="0" w:space="0" w:color="auto"/>
        <w:left w:val="none" w:sz="0" w:space="0" w:color="auto"/>
        <w:bottom w:val="none" w:sz="0" w:space="0" w:color="auto"/>
        <w:right w:val="none" w:sz="0" w:space="0" w:color="auto"/>
      </w:divBdr>
    </w:div>
    <w:div w:id="2098865359">
      <w:bodyDiv w:val="1"/>
      <w:marLeft w:val="0"/>
      <w:marRight w:val="0"/>
      <w:marTop w:val="0"/>
      <w:marBottom w:val="0"/>
      <w:divBdr>
        <w:top w:val="none" w:sz="0" w:space="0" w:color="auto"/>
        <w:left w:val="none" w:sz="0" w:space="0" w:color="auto"/>
        <w:bottom w:val="none" w:sz="0" w:space="0" w:color="auto"/>
        <w:right w:val="none" w:sz="0" w:space="0" w:color="auto"/>
      </w:divBdr>
    </w:div>
    <w:div w:id="2099598114">
      <w:bodyDiv w:val="1"/>
      <w:marLeft w:val="0"/>
      <w:marRight w:val="0"/>
      <w:marTop w:val="0"/>
      <w:marBottom w:val="0"/>
      <w:divBdr>
        <w:top w:val="none" w:sz="0" w:space="0" w:color="auto"/>
        <w:left w:val="none" w:sz="0" w:space="0" w:color="auto"/>
        <w:bottom w:val="none" w:sz="0" w:space="0" w:color="auto"/>
        <w:right w:val="none" w:sz="0" w:space="0" w:color="auto"/>
      </w:divBdr>
    </w:div>
    <w:div w:id="2099907546">
      <w:bodyDiv w:val="1"/>
      <w:marLeft w:val="0"/>
      <w:marRight w:val="0"/>
      <w:marTop w:val="0"/>
      <w:marBottom w:val="0"/>
      <w:divBdr>
        <w:top w:val="none" w:sz="0" w:space="0" w:color="auto"/>
        <w:left w:val="none" w:sz="0" w:space="0" w:color="auto"/>
        <w:bottom w:val="none" w:sz="0" w:space="0" w:color="auto"/>
        <w:right w:val="none" w:sz="0" w:space="0" w:color="auto"/>
      </w:divBdr>
    </w:div>
    <w:div w:id="2124229777">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image" Target="media/image1.jpeg"/><Relationship Id="rId13" Type="http://schemas.openxmlformats.org/officeDocument/2006/relationships/header" Target="header1.xml"/><Relationship Id="rId3" Type="http://schemas.openxmlformats.org/officeDocument/2006/relationships/styles" Target="styles.xml"/><Relationship Id="rId7" Type="http://schemas.openxmlformats.org/officeDocument/2006/relationships/endnotes" Target="endnotes.xml"/><Relationship Id="rId12" Type="http://schemas.openxmlformats.org/officeDocument/2006/relationships/hyperlink" Target="https://us02web.zoom.us/j/179750852" TargetMode="External"/><Relationship Id="rId2" Type="http://schemas.openxmlformats.org/officeDocument/2006/relationships/numbering" Target="numbering.xml"/><Relationship Id="rId1" Type="http://schemas.openxmlformats.org/officeDocument/2006/relationships/customXml" Target="../customXml/item1.xml"/><Relationship Id="rId6" Type="http://schemas.openxmlformats.org/officeDocument/2006/relationships/footnotes" Target="footnotes.xml"/><Relationship Id="rId11" Type="http://schemas.openxmlformats.org/officeDocument/2006/relationships/hyperlink" Target="mailto:treasurerstpaulsucc1@gmail.com" TargetMode="External"/><Relationship Id="rId5" Type="http://schemas.openxmlformats.org/officeDocument/2006/relationships/webSettings" Target="webSettings.xml"/><Relationship Id="rId15" Type="http://schemas.openxmlformats.org/officeDocument/2006/relationships/theme" Target="theme/theme1.xml"/><Relationship Id="rId10" Type="http://schemas.openxmlformats.org/officeDocument/2006/relationships/hyperlink" Target="mailto:ministerstpaulsucc@gmail.com" TargetMode="External"/><Relationship Id="rId4" Type="http://schemas.openxmlformats.org/officeDocument/2006/relationships/settings" Target="settings.xml"/><Relationship Id="rId9" Type="http://schemas.openxmlformats.org/officeDocument/2006/relationships/hyperlink" Target="mailto:stpaulsunitedsussex@rogers.com" TargetMode="External"/><Relationship Id="rId14" Type="http://schemas.openxmlformats.org/officeDocument/2006/relationships/fontTable" Target="fontTable.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Props1.xml><?xml version="1.0" encoding="utf-8"?>
<ds:datastoreItem xmlns:ds="http://schemas.openxmlformats.org/officeDocument/2006/customXml" ds:itemID="{4AD58B27-D992-4A73-A1F1-A1F5F5599A46}">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3</Pages>
  <Words>539</Words>
  <Characters>3074</Characters>
  <Application>Microsoft Office Word</Application>
  <DocSecurity>0</DocSecurity>
  <Lines>25</Lines>
  <Paragraphs>7</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3606</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Jenn</dc:creator>
  <cp:keywords/>
  <dc:description/>
  <cp:lastModifiedBy>User</cp:lastModifiedBy>
  <cp:revision>2</cp:revision>
  <cp:lastPrinted>2024-10-24T14:11:00Z</cp:lastPrinted>
  <dcterms:created xsi:type="dcterms:W3CDTF">2025-04-24T14:56:00Z</dcterms:created>
  <dcterms:modified xsi:type="dcterms:W3CDTF">2025-04-24T14:56:00Z</dcterms:modified>
</cp:coreProperties>
</file>