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82"/>
  </p:notesMasterIdLst>
  <p:handoutMasterIdLst>
    <p:handoutMasterId r:id="rId83"/>
  </p:handoutMasterIdLst>
  <p:sldIdLst>
    <p:sldId id="7105" r:id="rId2"/>
    <p:sldId id="6358" r:id="rId3"/>
    <p:sldId id="7247" r:id="rId4"/>
    <p:sldId id="7325" r:id="rId5"/>
    <p:sldId id="7328" r:id="rId6"/>
    <p:sldId id="7306" r:id="rId7"/>
    <p:sldId id="7329" r:id="rId8"/>
    <p:sldId id="7330" r:id="rId9"/>
    <p:sldId id="7331" r:id="rId10"/>
    <p:sldId id="7332" r:id="rId11"/>
    <p:sldId id="7333" r:id="rId12"/>
    <p:sldId id="7334" r:id="rId13"/>
    <p:sldId id="7335" r:id="rId14"/>
    <p:sldId id="7336" r:id="rId15"/>
    <p:sldId id="7305" r:id="rId16"/>
    <p:sldId id="7293" r:id="rId17"/>
    <p:sldId id="6319" r:id="rId18"/>
    <p:sldId id="3843" r:id="rId19"/>
    <p:sldId id="5285" r:id="rId20"/>
    <p:sldId id="5539" r:id="rId21"/>
    <p:sldId id="6541" r:id="rId22"/>
    <p:sldId id="6843" r:id="rId23"/>
    <p:sldId id="7337" r:id="rId24"/>
    <p:sldId id="7116" r:id="rId25"/>
    <p:sldId id="7254" r:id="rId26"/>
    <p:sldId id="7312" r:id="rId27"/>
    <p:sldId id="7057" r:id="rId28"/>
    <p:sldId id="7313" r:id="rId29"/>
    <p:sldId id="6673" r:id="rId30"/>
    <p:sldId id="6910" r:id="rId31"/>
    <p:sldId id="7338" r:id="rId32"/>
    <p:sldId id="7278" r:id="rId33"/>
    <p:sldId id="7279" r:id="rId34"/>
    <p:sldId id="7339" r:id="rId35"/>
    <p:sldId id="7340" r:id="rId36"/>
    <p:sldId id="7341" r:id="rId37"/>
    <p:sldId id="7281" r:id="rId38"/>
    <p:sldId id="6780" r:id="rId39"/>
    <p:sldId id="7342" r:id="rId40"/>
    <p:sldId id="7343" r:id="rId41"/>
    <p:sldId id="7344" r:id="rId42"/>
    <p:sldId id="7345" r:id="rId43"/>
    <p:sldId id="7346" r:id="rId44"/>
    <p:sldId id="7347" r:id="rId45"/>
    <p:sldId id="7348" r:id="rId46"/>
    <p:sldId id="7349" r:id="rId47"/>
    <p:sldId id="7350" r:id="rId48"/>
    <p:sldId id="7351" r:id="rId49"/>
    <p:sldId id="7352" r:id="rId50"/>
    <p:sldId id="6764" r:id="rId51"/>
    <p:sldId id="7249" r:id="rId52"/>
    <p:sldId id="7282" r:id="rId53"/>
    <p:sldId id="6387" r:id="rId54"/>
    <p:sldId id="7191" r:id="rId55"/>
    <p:sldId id="7178" r:id="rId56"/>
    <p:sldId id="7086" r:id="rId57"/>
    <p:sldId id="7248" r:id="rId58"/>
    <p:sldId id="7238" r:id="rId59"/>
    <p:sldId id="7326" r:id="rId60"/>
    <p:sldId id="7267" r:id="rId61"/>
    <p:sldId id="7317" r:id="rId62"/>
    <p:sldId id="7327" r:id="rId63"/>
    <p:sldId id="6819" r:id="rId64"/>
    <p:sldId id="6473" r:id="rId65"/>
    <p:sldId id="6424" r:id="rId66"/>
    <p:sldId id="7149" r:id="rId67"/>
    <p:sldId id="7321" r:id="rId68"/>
    <p:sldId id="6877" r:id="rId69"/>
    <p:sldId id="6946" r:id="rId70"/>
    <p:sldId id="7261" r:id="rId71"/>
    <p:sldId id="7353" r:id="rId72"/>
    <p:sldId id="7285" r:id="rId73"/>
    <p:sldId id="7354" r:id="rId74"/>
    <p:sldId id="7290" r:id="rId75"/>
    <p:sldId id="7291" r:id="rId76"/>
    <p:sldId id="7322" r:id="rId77"/>
    <p:sldId id="7323" r:id="rId78"/>
    <p:sldId id="7289" r:id="rId79"/>
    <p:sldId id="6847" r:id="rId80"/>
    <p:sldId id="7204" r:id="rId81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09"/>
    <a:srgbClr val="9FD4FC"/>
    <a:srgbClr val="96D0FE"/>
    <a:srgbClr val="ADDBFF"/>
    <a:srgbClr val="9CD2FF"/>
    <a:srgbClr val="040301"/>
    <a:srgbClr val="990000"/>
    <a:srgbClr val="00246E"/>
    <a:srgbClr val="002E76"/>
    <a:srgbClr val="02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96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7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35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6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5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9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92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85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17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14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7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84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51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65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32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97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20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835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256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378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4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50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087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903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95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940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50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055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198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6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317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5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689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414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992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01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67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65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39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08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665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800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3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215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468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090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538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139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80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6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5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April 6</a:t>
            </a:r>
            <a:r>
              <a:rPr lang="en-US" sz="5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0074"/>
            <a:ext cx="7924800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b="1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Sunday of Lent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Friday: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Good Friday service is at 10am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Sonrise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service at 7:30am.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be aware of the time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from 8am.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the park next 	to where the Ultramar used to be. 	Raining? It will be here at the church.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Breakfast after the </a:t>
            </a:r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Sonrise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service from 8-9ish. 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an Easter egg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hunt in the church at 9:30. Main floor and basement levels</a:t>
            </a:r>
          </a:p>
        </p:txBody>
      </p:sp>
    </p:spTree>
    <p:extLst>
      <p:ext uri="{BB962C8B-B14F-4D97-AF65-F5344CB8AC3E}">
        <p14:creationId xmlns:p14="http://schemas.microsoft.com/office/powerpoint/2010/main" val="12519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Easter Service at 10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communion.</a:t>
            </a:r>
          </a:p>
        </p:txBody>
      </p:sp>
    </p:spTree>
    <p:extLst>
      <p:ext uri="{BB962C8B-B14F-4D97-AF65-F5344CB8AC3E}">
        <p14:creationId xmlns:p14="http://schemas.microsoft.com/office/powerpoint/2010/main" val="5264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15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Fun Fact</a:t>
            </a:r>
          </a:p>
          <a:p>
            <a:pPr marL="0" indent="0" algn="ctr">
              <a:buNone/>
            </a:pP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5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Lisa Folkins</a:t>
            </a:r>
          </a:p>
        </p:txBody>
      </p:sp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It Be</a:t>
            </a:r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0"/>
            <a:ext cx="92964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pray for the hungry, then you feed them. That is how prayer works.” 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Pope Francis</a:t>
            </a:r>
            <a:endParaRPr lang="en-US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Come down from the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tree,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Zacchaeus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friends. Come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together!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satisfies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thirst.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You are witnessed, worthy,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welcomed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 by Jesus, the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life.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loves 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needs.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feast at the table of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justice, where no one dines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has come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Believing this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promise,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worship together!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41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#178 Who is My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</a:t>
            </a:r>
          </a:p>
          <a:p>
            <a:pPr algn="ctr"/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Shirley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Erena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Murray 1992, Music: Ron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Klusimeier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2002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is my mother,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my brother?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gathered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round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Christ: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blown people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born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Gospel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table,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round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Differently abled,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differently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labelled,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Widen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circle round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Christ: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Crutches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stigmas,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culture’s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enigmas,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accepted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round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53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will relate us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status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Can’t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segregate us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round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Christ: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Family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failings,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human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derailing,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accepted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round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 by one vision,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one mission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claim each other,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round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Christ: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my mother,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my brother,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Kindred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Spirit,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Amen. 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3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Gracious God, as we gather in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season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reflection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repentance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call us from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 and invite 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grace. You see us in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brokenness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meet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with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Bookmarks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Bookmarks are available.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new one each week of Lent and </a:t>
            </a:r>
            <a:r>
              <a:rPr lang="en-US" sz="5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Sunday.</a:t>
            </a: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offer us the bread of life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nourishes 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souls, heals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wounds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strengthens 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journey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faith. In this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worship, open our hearts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transforming love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greater humility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this sacred time draw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 and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another.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Prayer of Confession: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Often,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missed 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opportunities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honor our neighbors.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 of righteousness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know our hearts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6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While we center and glorify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people who are talented, famous,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conventionally beautiful, or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wealthy, you see beauty in places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tend to ignore or neglect. We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confess we have judged people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their ability to fit into social norms, win awards,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accumulate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wealth,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power. We miss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Zacchaeuses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our times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overlooked the value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don't fit 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standards,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struggle to be seen, 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dismissed by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97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neglected to honor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dignity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those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unlike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displaced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their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homelands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allowed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biases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actions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choices.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us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God, for the times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failed to reflect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inclusive love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justice. </a:t>
            </a:r>
          </a:p>
        </p:txBody>
      </p:sp>
    </p:spTree>
    <p:extLst>
      <p:ext uri="{BB962C8B-B14F-4D97-AF65-F5344CB8AC3E}">
        <p14:creationId xmlns:p14="http://schemas.microsoft.com/office/powerpoint/2010/main" val="29089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eyes to see the worth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person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teach 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your creation with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deserves. </a:t>
            </a:r>
          </a:p>
        </p:txBody>
      </p:sp>
    </p:spTree>
    <p:extLst>
      <p:ext uri="{BB962C8B-B14F-4D97-AF65-F5344CB8AC3E}">
        <p14:creationId xmlns:p14="http://schemas.microsoft.com/office/powerpoint/2010/main" val="8940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85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offering of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Grace has no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0"/>
            <a:ext cx="12180278" cy="68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told us to pray</a:t>
            </a:r>
          </a:p>
        </p:txBody>
      </p:sp>
      <p:pic>
        <p:nvPicPr>
          <p:cNvPr id="1026" name="Picture 2" descr="Basic Teachings – Baptism I – Believers Armed and Danger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" y="0"/>
            <a:ext cx="12233872" cy="68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Prayer: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of the Candidates: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Brooklyn Mae and Emma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daughters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Stephanie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Matthew </a:t>
            </a:r>
            <a:r>
              <a:rPr lang="en-US" sz="5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Douthwright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 of Faith and Promises: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Commitment of Parents: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Commitment of Grandparents: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Board of St. Paul’s</a:t>
            </a:r>
          </a:p>
          <a:p>
            <a:pPr marL="0" indent="0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Noah Gibbons </a:t>
            </a:r>
            <a:r>
              <a:rPr lang="en-US" sz="5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Salib</a:t>
            </a: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Secretary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Sue Ness</a:t>
            </a: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Linda McBride</a:t>
            </a: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 and Property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John Gilbert</a:t>
            </a: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Congregational Life and Faith</a:t>
            </a:r>
          </a:p>
          <a:p>
            <a:pPr marL="0" indent="0">
              <a:buNone/>
            </a:pPr>
            <a:r>
              <a:rPr lang="en-US" sz="5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Pattie Northrup</a:t>
            </a:r>
          </a:p>
        </p:txBody>
      </p:sp>
    </p:spTree>
    <p:extLst>
      <p:ext uri="{BB962C8B-B14F-4D97-AF65-F5344CB8AC3E}">
        <p14:creationId xmlns:p14="http://schemas.microsoft.com/office/powerpoint/2010/main" val="17781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Congregational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Commitment: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Will you support this family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constant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wholesome example,</a:t>
            </a:r>
          </a:p>
          <a:p>
            <a:pPr>
              <a:buNone/>
            </a:pP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 and faith prayer?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will, God being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helper.</a:t>
            </a:r>
          </a:p>
        </p:txBody>
      </p:sp>
    </p:spTree>
    <p:extLst>
      <p:ext uri="{BB962C8B-B14F-4D97-AF65-F5344CB8AC3E}">
        <p14:creationId xmlns:p14="http://schemas.microsoft.com/office/powerpoint/2010/main" val="6269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United Church Creed VU </a:t>
            </a: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918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not alone,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we live in God’s world.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believe in God: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who has created and 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creating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260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who has come in Jesus,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the Word made flesh,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to reconcile and make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new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who works in us and others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by the Spirit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trust in God.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623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called to be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Church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to celebrate God’s presence,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to live with respect in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Creation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to love and serve others,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to seek justice and resist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evil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023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to proclaim Jesus,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crucified and risen,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our judge and our hope.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 life, in death,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in life beyond death,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 is with us.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are not alone.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Thanks be to God.</a:t>
            </a:r>
          </a:p>
        </p:txBody>
      </p:sp>
    </p:spTree>
    <p:extLst>
      <p:ext uri="{BB962C8B-B14F-4D97-AF65-F5344CB8AC3E}">
        <p14:creationId xmlns:p14="http://schemas.microsoft.com/office/powerpoint/2010/main" val="32631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Prayer of Thanksgiving and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Pouring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Water: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 be with you.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And also with you.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Lift up your hearts.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lift them to God.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give thanks to God.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It is good to give God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Gracious and Holy God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  <a:p>
            <a:pPr>
              <a:buNone/>
            </a:pP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 of Baptism: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Brooklyn Mae </a:t>
            </a:r>
            <a:r>
              <a:rPr lang="en-US" sz="5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Douthwright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 of Baptism:</a:t>
            </a:r>
          </a:p>
          <a:p>
            <a:pPr>
              <a:buNone/>
            </a:pP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Emma Rose </a:t>
            </a:r>
            <a:r>
              <a:rPr lang="en-US" sz="5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Douthwright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Declaration and</a:t>
            </a:r>
          </a:p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Congregational 	Welcome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Into the household of faith,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with joy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thanksgiving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are members of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Christ.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inheritors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God’s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Christ, 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welcome you.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Blessing:</a:t>
            </a:r>
          </a:p>
        </p:txBody>
      </p:sp>
    </p:spTree>
    <p:extLst>
      <p:ext uri="{BB962C8B-B14F-4D97-AF65-F5344CB8AC3E}">
        <p14:creationId xmlns:p14="http://schemas.microsoft.com/office/powerpoint/2010/main" val="5052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Christ,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</a:t>
            </a:r>
          </a:p>
          <a:p>
            <a:pPr>
              <a:buNone/>
            </a:pPr>
            <a:endParaRPr lang="en-US" sz="5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603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and Outreach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Tom </a:t>
            </a:r>
            <a:r>
              <a:rPr lang="en-US" sz="5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Belyea</a:t>
            </a: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members at Large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Kevin</a:t>
            </a: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Darbyson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Daniel Carmichael</a:t>
            </a: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M&amp;P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Shirley Keith</a:t>
            </a: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Representatives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Lisa</a:t>
            </a: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Folkins, Wanda Northrup, Nelson</a:t>
            </a: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Ball (one vote on the board)</a:t>
            </a:r>
          </a:p>
          <a:p>
            <a:pPr marL="0" indent="0">
              <a:buNone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#201 </a:t>
            </a:r>
            <a:endParaRPr lang="en-US" sz="5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Bread of Life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x2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Tom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Kacemarek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2005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the bread of life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Broken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world,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cup poured out for all.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believe in me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die.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life of the world.</a:t>
            </a: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the bread of life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Broken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world,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cup poured out for all.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believe in me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die.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life of the world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ily Bible Reading Devotional [Luke 19:1-10]-October 11, 2016 – Dust Off  The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54"/>
            <a:ext cx="12190615" cy="68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102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19: 1-10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My All in All</a:t>
            </a:r>
            <a:endParaRPr lang="en-US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9050" y="4282673"/>
            <a:ext cx="1217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Bread for Community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Artisanal Sourdough Lo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1" y="0"/>
            <a:ext cx="1219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#198 When we Gather at the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Word: Walter Farquharson 1995  Music: Ron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Klusmeier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2006.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gather at the table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Wine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poured and Bread 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broken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claims us offering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healing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welcome gently spoken.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offers our thanksgiving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for life we’re given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 comes grain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feed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Watered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rains of heaven.</a:t>
            </a:r>
          </a:p>
        </p:txBody>
      </p:sp>
    </p:spTree>
    <p:extLst>
      <p:ext uri="{BB962C8B-B14F-4D97-AF65-F5344CB8AC3E}">
        <p14:creationId xmlns:p14="http://schemas.microsoft.com/office/powerpoint/2010/main" val="39740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CFMT meets Tuesday 6:30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Fundraising meets Tuesday 7:00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Paul’s Ladies Thursday 1:30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(all ladies welcome)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 Group is Thursday 6:30</a:t>
            </a:r>
          </a:p>
          <a:p>
            <a:pPr marL="0" indent="0" algn="ctr">
              <a:buNone/>
            </a:pP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 of promise claims attention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Earth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renewed by God’s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designing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creatures join in praises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God’s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intended wholeness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finding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Come, invited, now draw nearer,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holy celebration.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strengthened, called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justice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God’s new creation.</a:t>
            </a:r>
          </a:p>
        </p:txBody>
      </p:sp>
    </p:spTree>
    <p:extLst>
      <p:ext uri="{BB962C8B-B14F-4D97-AF65-F5344CB8AC3E}">
        <p14:creationId xmlns:p14="http://schemas.microsoft.com/office/powerpoint/2010/main" val="17773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Christ, your coming and your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hosting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place at widening table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embracing world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neighbour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strong, by love enabled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7924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en-US" sz="4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Bread of life,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Help us come down from our hiding places and </a:t>
            </a:r>
            <a:r>
              <a:rPr lang="en-US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welcome </a:t>
            </a:r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you. </a:t>
            </a:r>
            <a:endParaRPr lang="en-US" sz="4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Gracious God, we offer these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sign of our gratitude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 that sustains us.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offerings be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hungry, welcome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neighbors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spread 	your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throughout the world. 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both the 	giver and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may bear fruit for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kin(g)dom.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Amen.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9601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MV #182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Grateful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Tom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Tomaszek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© 2003 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Grateful for the life your give us,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thankful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Holy Son,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Spirit flowing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all, O God of Love,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Grateful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Bread of Heaven,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Thankful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Holy Word,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mercy flowing,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praise you.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Palm Sunday: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will be a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chance to meet with the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of Easter Morning after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service on Palm Sunday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(next week).</a:t>
            </a:r>
          </a:p>
        </p:txBody>
      </p:sp>
    </p:spTree>
    <p:extLst>
      <p:ext uri="{BB962C8B-B14F-4D97-AF65-F5344CB8AC3E}">
        <p14:creationId xmlns:p14="http://schemas.microsoft.com/office/powerpoint/2010/main" val="2952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more than we imagine,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Ancient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Holy, living Lord.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doubt your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presence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faithful to your word</a:t>
            </a:r>
          </a:p>
        </p:txBody>
      </p:sp>
    </p:spTree>
    <p:extLst>
      <p:ext uri="{BB962C8B-B14F-4D97-AF65-F5344CB8AC3E}">
        <p14:creationId xmlns:p14="http://schemas.microsoft.com/office/powerpoint/2010/main" val="2722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Grateful for the life your give us,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thankful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Holy Son,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Spirit flowing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all, O God of Love,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Grateful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Bread of Heaven,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Thankful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Holy Word,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mercy flowing,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praise you.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our lives proclaim your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justice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voices sing your praise.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hands work in your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service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glory of your name.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Grateful for the life your give us,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thankful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Holy Son,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Spirit flowing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all, O God of Love,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Grateful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Bread of Heaven,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Thankful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Holy Word,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Joyful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mercy flowing,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praise you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Affirmation of Faith</a:t>
            </a:r>
            <a:endParaRPr lang="en-US" sz="54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all people,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regardless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past or position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community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belonging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52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calls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barriers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share generously,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restore dignity to all, just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with Zacchaeus.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come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table,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transformative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of food and fellowship can heal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divisions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create justice. We believe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lifting each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up, and ensuring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enough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all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worthy of safety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boundaries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Christ. </a:t>
            </a:r>
          </a:p>
        </p:txBody>
      </p:sp>
    </p:spTree>
    <p:extLst>
      <p:ext uri="{BB962C8B-B14F-4D97-AF65-F5344CB8AC3E}">
        <p14:creationId xmlns:p14="http://schemas.microsoft.com/office/powerpoint/2010/main" val="21974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our actions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 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abundance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God's love,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where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welcomed,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have enough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Amen.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Bless You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Pedro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Rubalcava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2002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  <a:p>
            <a:pPr algn="ctr"/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is a sign up sheet in the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narthex for sandwiches and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 for the Palm Sunday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and greet.</a:t>
            </a:r>
          </a:p>
        </p:txBody>
      </p:sp>
    </p:spTree>
    <p:extLst>
      <p:ext uri="{BB962C8B-B14F-4D97-AF65-F5344CB8AC3E}">
        <p14:creationId xmlns:p14="http://schemas.microsoft.com/office/powerpoint/2010/main" val="38454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bless you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keep you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love ever,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 you,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Protect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guide you,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that you do.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for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Maundy Thursday: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Maundy Thursday service is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6:00 and will include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communion. It will not be a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 luck.</a:t>
            </a:r>
          </a:p>
        </p:txBody>
      </p:sp>
    </p:spTree>
    <p:extLst>
      <p:ext uri="{BB962C8B-B14F-4D97-AF65-F5344CB8AC3E}">
        <p14:creationId xmlns:p14="http://schemas.microsoft.com/office/powerpoint/2010/main" val="40183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89874</TotalTime>
  <Words>1920</Words>
  <Application>Microsoft Office PowerPoint</Application>
  <PresentationFormat>Widescreen</PresentationFormat>
  <Paragraphs>515</Paragraphs>
  <Slides>80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Algerian</vt:lpstr>
      <vt:lpstr>Arial</vt:lpstr>
      <vt:lpstr>Brush Script MT</vt:lpstr>
      <vt:lpstr>Calibri</vt:lpstr>
      <vt:lpstr>Castellar</vt:lpstr>
      <vt:lpstr>Tahoma</vt:lpstr>
      <vt:lpstr>Times New Roman</vt:lpstr>
      <vt:lpstr>TC103367979990</vt:lpstr>
      <vt:lpstr>5th Sunday of 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5436</cp:revision>
  <cp:lastPrinted>2025-03-13T13:44:53Z</cp:lastPrinted>
  <dcterms:created xsi:type="dcterms:W3CDTF">2013-04-04T17:06:11Z</dcterms:created>
  <dcterms:modified xsi:type="dcterms:W3CDTF">2025-04-03T13:47:26Z</dcterms:modified>
</cp:coreProperties>
</file>