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44"/>
  </p:notesMasterIdLst>
  <p:handoutMasterIdLst>
    <p:handoutMasterId r:id="rId45"/>
  </p:handoutMasterIdLst>
  <p:sldIdLst>
    <p:sldId id="7105" r:id="rId4"/>
    <p:sldId id="7515" r:id="rId5"/>
    <p:sldId id="7732" r:id="rId6"/>
    <p:sldId id="7735" r:id="rId7"/>
    <p:sldId id="7293" r:id="rId8"/>
    <p:sldId id="6319" r:id="rId9"/>
    <p:sldId id="3843" r:id="rId10"/>
    <p:sldId id="5285" r:id="rId11"/>
    <p:sldId id="5539" r:id="rId12"/>
    <p:sldId id="7517" r:id="rId13"/>
    <p:sldId id="6843" r:id="rId14"/>
    <p:sldId id="7116" r:id="rId15"/>
    <p:sldId id="7454" r:id="rId16"/>
    <p:sldId id="7736" r:id="rId17"/>
    <p:sldId id="7724" r:id="rId18"/>
    <p:sldId id="7737" r:id="rId19"/>
    <p:sldId id="7738" r:id="rId20"/>
    <p:sldId id="7739" r:id="rId21"/>
    <p:sldId id="7530" r:id="rId22"/>
    <p:sldId id="7682" r:id="rId23"/>
    <p:sldId id="7741" r:id="rId24"/>
    <p:sldId id="7597" r:id="rId25"/>
    <p:sldId id="7705" r:id="rId26"/>
    <p:sldId id="7677" r:id="rId27"/>
    <p:sldId id="6387" r:id="rId28"/>
    <p:sldId id="7709" r:id="rId29"/>
    <p:sldId id="7672" r:id="rId30"/>
    <p:sldId id="7612" r:id="rId31"/>
    <p:sldId id="7424" r:id="rId32"/>
    <p:sldId id="7613" r:id="rId33"/>
    <p:sldId id="7673" r:id="rId34"/>
    <p:sldId id="7742" r:id="rId35"/>
    <p:sldId id="7685" r:id="rId36"/>
    <p:sldId id="7725" r:id="rId37"/>
    <p:sldId id="7740" r:id="rId38"/>
    <p:sldId id="7743" r:id="rId39"/>
    <p:sldId id="7289" r:id="rId40"/>
    <p:sldId id="6847" r:id="rId41"/>
    <p:sldId id="7204" r:id="rId42"/>
    <p:sldId id="7717" r:id="rId4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65"/>
    <a:srgbClr val="FEB282"/>
    <a:srgbClr val="F4A255"/>
    <a:srgbClr val="FDD26E"/>
    <a:srgbClr val="990000"/>
    <a:srgbClr val="000000"/>
    <a:srgbClr val="010101"/>
    <a:srgbClr val="893A29"/>
    <a:srgbClr val="132950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8/6/2025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8/6/2025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94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0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30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83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33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10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Ninth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Let us come before God with a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thankful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lift up our hearts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gratitude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our voices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 that God has done.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Wait upon the Lord who is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shield.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trust in God’s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we come to worship.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#131 You, Creator God, Have Searched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</a:p>
          <a:p>
            <a:pPr algn="ctr"/>
            <a:r>
              <a:rPr lang="en-US" sz="10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 George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Mulrain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2007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Creator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searched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my ways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perfectly understand me;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cause of praise.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escape your presence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air, land or sea.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arms of love and protection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with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me, O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made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proud I’m the work 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hand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waking and sleeping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moments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being I will praise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created light and darkness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you love them both.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the womb of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mother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brought me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46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image and your likeness,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wonderfully made.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lift my voice to praise you,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 are God indeed.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me, O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made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proud I’m the work 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hand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waking and sleeping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moments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being I will praise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promise and purpose,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called us to be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us a purpose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day. 	You created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that is in in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reconciliation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gather to worship 	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to be renewed to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ahead.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your wisdom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face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God and we offer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faithfulness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praise, so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see that we belong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</a:p>
        </p:txBody>
      </p:sp>
    </p:spTree>
    <p:extLst>
      <p:ext uri="{BB962C8B-B14F-4D97-AF65-F5344CB8AC3E}">
        <p14:creationId xmlns:p14="http://schemas.microsoft.com/office/powerpoint/2010/main" val="42580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D265"/>
            </a:gs>
            <a:gs pos="48000">
              <a:srgbClr val="FBD265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eirdos from Another Planet!: A Calvin and Hobbes Collection (Volume 5) :  Watterson, Bill: Amazon.ca: Boo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8"/>
          <a:stretch/>
        </p:blipFill>
        <p:spPr bwMode="auto">
          <a:xfrm>
            <a:off x="2222637" y="-13855"/>
            <a:ext cx="7746725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14600" y="152400"/>
            <a:ext cx="3733800" cy="2057400"/>
          </a:xfrm>
          <a:prstGeom prst="roundRect">
            <a:avLst/>
          </a:prstGeom>
          <a:solidFill>
            <a:srgbClr val="FEB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981200" y="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dirty="0">
                <a:latin typeface="Chiller" panose="040204040310070206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Okay to be Afraid</a:t>
            </a:r>
            <a:endParaRPr lang="en-US" sz="8800" dirty="0" smtClean="0">
              <a:latin typeface="Chiller" panose="040204040310070206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Linnea Good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 so green and blue,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promise that I’ll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your _____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can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of your heartbeat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Facts about Esth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0"/>
          <a:stretch/>
        </p:blipFill>
        <p:spPr bwMode="auto">
          <a:xfrm>
            <a:off x="0" y="0"/>
            <a:ext cx="12192000" cy="68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85" y="3429000"/>
            <a:ext cx="1219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 2: 17-20</a:t>
            </a:r>
          </a:p>
          <a:p>
            <a:r>
              <a:rPr lang="de-DE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 </a:t>
            </a:r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1-7</a:t>
            </a:r>
          </a:p>
          <a:p>
            <a:r>
              <a:rPr lang="de-DE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 </a:t>
            </a:r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 1-10</a:t>
            </a: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ere's the Christ in Esther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/>
          <a:stretch/>
        </p:blipFill>
        <p:spPr bwMode="auto">
          <a:xfrm>
            <a:off x="0" y="-70339"/>
            <a:ext cx="12192000" cy="69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559611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Long live the Queen</a:t>
            </a:r>
            <a:endParaRPr lang="fi-FI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6988"/>
            <a:ext cx="12202886" cy="6831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a reminder that if you know of someone who would like a card from the caring corner, or a visit from the minister, please let Jenn or the office know.</a:t>
            </a:r>
          </a:p>
          <a:p>
            <a:pPr marL="0" indent="0" algn="ctr">
              <a:buNone/>
            </a:pPr>
            <a:r>
              <a:rPr lang="en-US" sz="5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Thanks.</a:t>
            </a:r>
            <a:endParaRPr lang="en-US" sz="4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3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are you, God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Through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goodness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these gifts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offer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us courage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offer ourselves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to you, so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you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Christ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Lord. Amen.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#316 Praise our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Maker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Arranged Ruth Watson Henderson 1995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our Maker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peoples of one family: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love, God is love!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Maker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peoples of one family: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love, God is love!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our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followers of Jesus: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love, God is love!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followers of Jesus: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love, God is love!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others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of the Spirit: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love, God is love!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others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of the Spirit: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love, God is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Michael A. Perry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Peace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Peace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I give unto you.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FreshDirect Customers Took Reusable Bags and Made it Fashion - The New 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4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86400" y="26988"/>
            <a:ext cx="6716486" cy="6831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Wondering What to do with those excess reusable bags?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Donate them to the Salvation Army.</a:t>
            </a:r>
            <a:endParaRPr lang="en-US" sz="4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8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love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Love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 give unto you.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#316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our Maker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perish, I perish.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Queen Esther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95777</TotalTime>
  <Words>750</Words>
  <Application>Microsoft Office PowerPoint</Application>
  <PresentationFormat>Widescreen</PresentationFormat>
  <Paragraphs>219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Algerian</vt:lpstr>
      <vt:lpstr>Arial</vt:lpstr>
      <vt:lpstr>Brush Script MT</vt:lpstr>
      <vt:lpstr>Calibri</vt:lpstr>
      <vt:lpstr>Century Gothic</vt:lpstr>
      <vt:lpstr>Chiller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5667</cp:revision>
  <cp:lastPrinted>2025-07-10T14:56:21Z</cp:lastPrinted>
  <dcterms:created xsi:type="dcterms:W3CDTF">2013-04-04T17:06:11Z</dcterms:created>
  <dcterms:modified xsi:type="dcterms:W3CDTF">2025-08-06T16:03:01Z</dcterms:modified>
</cp:coreProperties>
</file>