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  <p:sldMasterId id="2147483760" r:id="rId2"/>
    <p:sldMasterId id="2147483773" r:id="rId3"/>
  </p:sldMasterIdLst>
  <p:notesMasterIdLst>
    <p:notesMasterId r:id="rId56"/>
  </p:notesMasterIdLst>
  <p:handoutMasterIdLst>
    <p:handoutMasterId r:id="rId57"/>
  </p:handoutMasterIdLst>
  <p:sldIdLst>
    <p:sldId id="7105" r:id="rId4"/>
    <p:sldId id="7515" r:id="rId5"/>
    <p:sldId id="7293" r:id="rId6"/>
    <p:sldId id="6319" r:id="rId7"/>
    <p:sldId id="3843" r:id="rId8"/>
    <p:sldId id="5285" r:id="rId9"/>
    <p:sldId id="5539" r:id="rId10"/>
    <p:sldId id="7517" r:id="rId11"/>
    <p:sldId id="6843" r:id="rId12"/>
    <p:sldId id="7116" r:id="rId13"/>
    <p:sldId id="7454" r:id="rId14"/>
    <p:sldId id="7736" r:id="rId15"/>
    <p:sldId id="7744" r:id="rId16"/>
    <p:sldId id="7724" r:id="rId17"/>
    <p:sldId id="7745" r:id="rId18"/>
    <p:sldId id="7737" r:id="rId19"/>
    <p:sldId id="7746" r:id="rId20"/>
    <p:sldId id="7530" r:id="rId21"/>
    <p:sldId id="7682" r:id="rId22"/>
    <p:sldId id="7747" r:id="rId23"/>
    <p:sldId id="7748" r:id="rId24"/>
    <p:sldId id="7749" r:id="rId25"/>
    <p:sldId id="7750" r:id="rId26"/>
    <p:sldId id="7751" r:id="rId27"/>
    <p:sldId id="7752" r:id="rId28"/>
    <p:sldId id="7753" r:id="rId29"/>
    <p:sldId id="7754" r:id="rId30"/>
    <p:sldId id="7755" r:id="rId31"/>
    <p:sldId id="7756" r:id="rId32"/>
    <p:sldId id="7757" r:id="rId33"/>
    <p:sldId id="7705" r:id="rId34"/>
    <p:sldId id="7677" r:id="rId35"/>
    <p:sldId id="6387" r:id="rId36"/>
    <p:sldId id="7709" r:id="rId37"/>
    <p:sldId id="7758" r:id="rId38"/>
    <p:sldId id="7759" r:id="rId39"/>
    <p:sldId id="7672" r:id="rId40"/>
    <p:sldId id="7760" r:id="rId41"/>
    <p:sldId id="7761" r:id="rId42"/>
    <p:sldId id="7762" r:id="rId43"/>
    <p:sldId id="7763" r:id="rId44"/>
    <p:sldId id="7612" r:id="rId45"/>
    <p:sldId id="7424" r:id="rId46"/>
    <p:sldId id="7613" r:id="rId47"/>
    <p:sldId id="7673" r:id="rId48"/>
    <p:sldId id="7685" r:id="rId49"/>
    <p:sldId id="7725" r:id="rId50"/>
    <p:sldId id="7764" r:id="rId51"/>
    <p:sldId id="7289" r:id="rId52"/>
    <p:sldId id="6847" r:id="rId53"/>
    <p:sldId id="7204" r:id="rId54"/>
    <p:sldId id="7717" r:id="rId55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265"/>
    <a:srgbClr val="FEB282"/>
    <a:srgbClr val="F4A255"/>
    <a:srgbClr val="FDD26E"/>
    <a:srgbClr val="990000"/>
    <a:srgbClr val="000000"/>
    <a:srgbClr val="010101"/>
    <a:srgbClr val="893A29"/>
    <a:srgbClr val="132950"/>
    <a:srgbClr val="FBF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5316" autoAdjust="0"/>
  </p:normalViewPr>
  <p:slideViewPr>
    <p:cSldViewPr>
      <p:cViewPr varScale="1">
        <p:scale>
          <a:sx n="58" d="100"/>
          <a:sy n="58" d="100"/>
        </p:scale>
        <p:origin x="90" y="1068"/>
      </p:cViewPr>
      <p:guideLst>
        <p:guide orient="horz" pos="2160"/>
        <p:guide pos="3888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8/13/2025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8/13/2025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06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8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63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71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79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89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1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08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985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1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166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413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136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1525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0386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5486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943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818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76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07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5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985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809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415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775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780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984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615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069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481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59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A0F2-97A0-43D2-BCC4-592BB9DBF394}" type="slidenum">
              <a:rPr lang="en-CA">
                <a:solidFill>
                  <a:prstClr val="black"/>
                </a:solidFill>
              </a:rPr>
              <a:pPr/>
              <a:t>44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75" y="520700"/>
            <a:ext cx="4632325" cy="26066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Body text for hymns and prayers</a:t>
            </a:r>
          </a:p>
        </p:txBody>
      </p:sp>
    </p:spTree>
    <p:extLst>
      <p:ext uri="{BB962C8B-B14F-4D97-AF65-F5344CB8AC3E}">
        <p14:creationId xmlns:p14="http://schemas.microsoft.com/office/powerpoint/2010/main" val="42406518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8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4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880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98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49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618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51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14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52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37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87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94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20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45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11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30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43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64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77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835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325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822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5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0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32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39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799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48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5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52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589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658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927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1077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88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9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78564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B050"/>
            </a:gs>
            <a:gs pos="48000">
              <a:srgbClr val="92D050"/>
            </a:gs>
            <a:gs pos="100000">
              <a:schemeClr val="accent5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41485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-110" r="-81" b="-110"/>
          <a:stretch>
            <a:fillRect/>
          </a:stretch>
        </p:blipFill>
        <p:spPr bwMode="auto">
          <a:xfrm>
            <a:off x="0" y="4540250"/>
            <a:ext cx="3341687" cy="231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-110" r="-81" b="-110"/>
          <a:stretch>
            <a:fillRect/>
          </a:stretch>
        </p:blipFill>
        <p:spPr bwMode="auto">
          <a:xfrm>
            <a:off x="8844771" y="4540250"/>
            <a:ext cx="3341687" cy="231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1722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Paul’s United Church</a:t>
            </a:r>
            <a:b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August 17</a:t>
            </a:r>
            <a:r>
              <a:rPr lang="en-US" sz="5400" b="1" baseline="300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2025</a:t>
            </a:r>
            <a:endParaRPr lang="en-US" sz="5400" b="1" dirty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Tenth Sunday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after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Pentecost</a:t>
            </a:r>
            <a:endParaRPr lang="en-US" sz="5400" b="1" dirty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 #395 Come In, Come In and Sit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 </a:t>
            </a:r>
            <a:r>
              <a:rPr lang="en-US" sz="6000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 2,3,4</a:t>
            </a:r>
          </a:p>
          <a:p>
            <a:pPr algn="ctr"/>
            <a:r>
              <a:rPr lang="en-US" sz="105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&amp; Music James K Manley 1984 reprinted under </a:t>
            </a:r>
            <a:r>
              <a:rPr lang="en-US" sz="105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in, come in and sit down,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a part of the family.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lost and we are found,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a part of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family.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6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is with us in this place,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Like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mother's warm embrace.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We're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forgiven by God's grace,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a part of the family.</a:t>
            </a:r>
          </a:p>
        </p:txBody>
      </p:sp>
    </p:spTree>
    <p:extLst>
      <p:ext uri="{BB962C8B-B14F-4D97-AF65-F5344CB8AC3E}">
        <p14:creationId xmlns:p14="http://schemas.microsoft.com/office/powerpoint/2010/main" val="787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in, come in and sit down,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a part of the family.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lost and we are found,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a part of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family.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1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There’s life to be shared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bread and the wine;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 branches,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Christ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vine.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God’s temple,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it’s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your or mine,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a part of the family.</a:t>
            </a:r>
          </a:p>
        </p:txBody>
      </p:sp>
    </p:spTree>
    <p:extLst>
      <p:ext uri="{BB962C8B-B14F-4D97-AF65-F5344CB8AC3E}">
        <p14:creationId xmlns:p14="http://schemas.microsoft.com/office/powerpoint/2010/main" val="13612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in, come in and sit down,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a part of the family.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lost and we are found,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a part of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family.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There's rest for the weary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for us all;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There's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yoke that is easy,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burden that's small.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in and worship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 the call,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a part of the family.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8465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in, come in and sit down,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a part of the family.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lost and we are found,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a part of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family.*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219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Prayer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of the Wandering, open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minds, so that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guide us, to lead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seeking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justice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offering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compassion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321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praise you for your great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mercy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revealed in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surround us, offering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encouragement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strength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do in your love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May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who uplift and care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creation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Amen.</a:t>
            </a:r>
          </a:p>
        </p:txBody>
      </p:sp>
    </p:spTree>
    <p:extLst>
      <p:ext uri="{BB962C8B-B14F-4D97-AF65-F5344CB8AC3E}">
        <p14:creationId xmlns:p14="http://schemas.microsoft.com/office/powerpoint/2010/main" val="36506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0" i="1" dirty="0" smtClean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</a:t>
            </a:r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ctr"/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so glad you could join us</a:t>
            </a:r>
          </a:p>
        </p:txBody>
      </p:sp>
    </p:spTree>
    <p:extLst>
      <p:ext uri="{BB962C8B-B14F-4D97-AF65-F5344CB8AC3E}">
        <p14:creationId xmlns:p14="http://schemas.microsoft.com/office/powerpoint/2010/main" val="36930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told us to pray</a:t>
            </a:r>
          </a:p>
        </p:txBody>
      </p:sp>
      <p:pic>
        <p:nvPicPr>
          <p:cNvPr id="1026" name="Picture 2" descr="Basic Teachings – Baptism I – Believers Armed and Dangero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5"/>
            <a:ext cx="12233872" cy="68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6000" y="5486400"/>
            <a:ext cx="115723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Liliana Eve Green-</a:t>
            </a:r>
            <a:r>
              <a:rPr lang="en-US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Huestis</a:t>
            </a:r>
            <a:endParaRPr lang="en-CA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2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Opening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Presentation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Candidates: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Profession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Faith and Promises: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(to be answered for Eve by her parents)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Commitment of Parents: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Commitment of Godparents: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Commitment of Grandparents:</a:t>
            </a:r>
          </a:p>
        </p:txBody>
      </p:sp>
    </p:spTree>
    <p:extLst>
      <p:ext uri="{BB962C8B-B14F-4D97-AF65-F5344CB8AC3E}">
        <p14:creationId xmlns:p14="http://schemas.microsoft.com/office/powerpoint/2010/main" val="271066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Congregational Commitment: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have heard the will…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this family with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constant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wholesome example,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Christian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teaching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faith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buNone/>
            </a:pP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will, God being our helper.</a:t>
            </a:r>
          </a:p>
        </p:txBody>
      </p:sp>
    </p:spTree>
    <p:extLst>
      <p:ext uri="{BB962C8B-B14F-4D97-AF65-F5344CB8AC3E}">
        <p14:creationId xmlns:p14="http://schemas.microsoft.com/office/powerpoint/2010/main" val="16174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United Church Creed #VU 918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not alone,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we live in God’s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believe in God: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who has created and is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creating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kumimoji="0" lang="en-US" sz="7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ript MT Bold" panose="030406020406070809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who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come in Jesus,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the Word made flesh,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to reconcile and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make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who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 in us and others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by the Spirit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trust in God.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called to be the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Church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0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to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celebrate God’s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presence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to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 with respect in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Creation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to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and serve others,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to seek justice and resist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evil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proclaim Jesus,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crucified and risen,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our judge and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	hope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2492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In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life, in death,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in life beyond death,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God is with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We are not alone.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Thanks be to God.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Thanksgiving and the Pouring of the Water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God be with you.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And also with you.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Lift up your hearts.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lift them to God.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Let us give thanks to God.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10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It is good to give God </a:t>
            </a:r>
            <a:r>
              <a:rPr lang="en-US" sz="5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</a:t>
            </a:r>
            <a:endParaRPr lang="en-US" sz="5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en-US" sz="5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praise.</a:t>
            </a:r>
          </a:p>
          <a:p>
            <a:pPr lvl="0">
              <a:defRPr/>
            </a:pPr>
            <a:r>
              <a:rPr lang="en-US" sz="5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Gracious and Holy God, we </a:t>
            </a:r>
            <a:r>
              <a:rPr lang="en-US" sz="5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</a:t>
            </a:r>
          </a:p>
          <a:p>
            <a:pPr lvl="0">
              <a:defRPr/>
            </a:pP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gift of life,… </a:t>
            </a:r>
            <a:r>
              <a:rPr lang="en-US" sz="5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>
              <a:defRPr/>
            </a:pPr>
            <a:r>
              <a:rPr lang="en-US" sz="5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[pouring of the water]</a:t>
            </a:r>
          </a:p>
        </p:txBody>
      </p:sp>
    </p:spTree>
    <p:extLst>
      <p:ext uri="{BB962C8B-B14F-4D97-AF65-F5344CB8AC3E}">
        <p14:creationId xmlns:p14="http://schemas.microsoft.com/office/powerpoint/2010/main" val="31323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Baptism: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Blessing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Marking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sign of the Cross: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Lighting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candle: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8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News!</a:t>
            </a:r>
            <a:endParaRPr lang="en-US" sz="8000" dirty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Congregational Welcome: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Into the household of faith,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with joy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thanksgiving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are members of the Body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Christ. We are inheritors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promise. In the name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we welcome you.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2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Great Earth</a:t>
            </a:r>
            <a:endParaRPr lang="en-US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</a:t>
            </a:r>
            <a:r>
              <a:rPr lang="en-US" sz="1100" dirty="0" smtClean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Music: Linnea Good 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reprinted under </a:t>
            </a:r>
            <a:r>
              <a:rPr lang="en-US" sz="11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100" dirty="0" smtClean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24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Great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Earth</a:t>
            </a:r>
          </a:p>
          <a:p>
            <a:pPr>
              <a:buNone/>
            </a:pPr>
            <a:r>
              <a:rPr lang="en-US" sz="5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</a:t>
            </a:r>
            <a:r>
              <a: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 </a:t>
            </a:r>
            <a:r>
              <a:rPr lang="en-US" sz="5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so blue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promise that I’ll make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 for your _____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 can hear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rhythm of your heartbeat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0" y="-8652"/>
            <a:ext cx="12192000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0" y="48006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Prayer for </a:t>
            </a:r>
            <a:r>
              <a:rPr lang="en-US" sz="5400" b="1" dirty="0" smtClean="0">
                <a:solidFill>
                  <a:srgbClr val="FFC000"/>
                </a:solidFill>
              </a:rPr>
              <a:t>Illumination</a:t>
            </a: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shua 2:1-24 They're Not Here | If I Walked With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5657671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Joshua </a:t>
            </a:r>
            <a:r>
              <a:rPr lang="de-DE" sz="72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2:1,3-16 </a:t>
            </a:r>
            <a:endParaRPr lang="de-DE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012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0"/>
            <a:ext cx="9677399" cy="69385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5657671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de-DE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</a:t>
            </a:r>
            <a:r>
              <a:rPr lang="de-DE" sz="72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1:5 </a:t>
            </a:r>
            <a:endParaRPr lang="de-DE" sz="72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2" descr="Matthew 1:5 | re-Ver(sing) Vers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00192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mes 2:26 The Spirit Without The Body Is Dead So Faith Withourt Works Is  Dead (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9" b="1227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de-DE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James 2: 23-26</a:t>
            </a:r>
          </a:p>
        </p:txBody>
      </p:sp>
      <p:sp>
        <p:nvSpPr>
          <p:cNvPr id="2" name="AutoShape 2" descr="Matthew 1:5 | re-Ver(sing) Vers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9259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0"/>
            <a:ext cx="96774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0800000" flipV="1">
            <a:off x="1295400" y="5596116"/>
            <a:ext cx="97536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The Scarlet Cord</a:t>
            </a:r>
            <a:endParaRPr lang="fi-FI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4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VU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663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 Looks Up to Thee </a:t>
            </a:r>
            <a:endParaRPr lang="en-US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100" dirty="0" smtClean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164940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faith looks up to thee,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Lamb of Calvary,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Saviour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divine.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 me while I pray;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Take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my guilt away.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me from this day be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Wholly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thine.</a:t>
            </a:r>
          </a:p>
        </p:txBody>
      </p:sp>
    </p:spTree>
    <p:extLst>
      <p:ext uri="{BB962C8B-B14F-4D97-AF65-F5344CB8AC3E}">
        <p14:creationId xmlns:p14="http://schemas.microsoft.com/office/powerpoint/2010/main" val="28957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52400"/>
            <a:ext cx="88392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Prelude: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 #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414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Praised at Early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Morn</a:t>
            </a:r>
          </a:p>
          <a:p>
            <a:pPr algn="ctr"/>
            <a:r>
              <a:rPr lang="en-CA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</a:t>
            </a:r>
            <a:r>
              <a:rPr lang="en-CA" sz="1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Baloche</a:t>
            </a:r>
            <a:r>
              <a:rPr lang="en-CA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CCLI </a:t>
            </a: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life’s dark maze I tread,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griefs around me spread,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thou my guide,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darkness turn to day;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Wipe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sorrow’s tears away;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me ever stray from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aside.</a:t>
            </a:r>
          </a:p>
        </p:txBody>
      </p:sp>
    </p:spTree>
    <p:extLst>
      <p:ext uri="{BB962C8B-B14F-4D97-AF65-F5344CB8AC3E}">
        <p14:creationId xmlns:p14="http://schemas.microsoft.com/office/powerpoint/2010/main" val="39933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thy rich grace impart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Strength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my fainting heart,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zeal inspire.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thou hast died for me,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my love to thee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Pure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warm, and changeless be,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 fire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9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yers of the People — November 24, 2013 | New Beginnings Lutheran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1220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457200"/>
            <a:ext cx="80010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Prayers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People</a:t>
            </a:r>
            <a:endParaRPr lang="en-US" sz="5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  One</a:t>
            </a:r>
            <a:r>
              <a:rPr lang="en-US" sz="4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Faithful God, hear </a:t>
            </a:r>
            <a:r>
              <a:rPr lang="en-US" sz="4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our </a:t>
            </a:r>
            <a:r>
              <a:rPr lang="en-US" sz="4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prayer,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All: And renew our </a:t>
            </a:r>
            <a:r>
              <a:rPr lang="en-US" sz="4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	faithfulness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indent="0">
              <a:buNone/>
            </a:pPr>
            <a:endParaRPr lang="en-US" sz="4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4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86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CYTING The Lord&amp;#39;s Prayer Engraved Wallet Card Bible Verse  Wallet Insert Christian Jewelry Religious Gift (The Lord&amp;#39;s Prayer Wallet  Card) : Clothing, Shoes &amp;amp; Jewel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607" r="3170" b="4857"/>
          <a:stretch/>
        </p:blipFill>
        <p:spPr bwMode="auto">
          <a:xfrm>
            <a:off x="965045" y="0"/>
            <a:ext cx="1006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177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ministry of St. Paul’s :</a:t>
            </a:r>
          </a:p>
          <a:p>
            <a:pPr marL="457200" indent="-457200">
              <a:buFontTx/>
              <a:buChar char="-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PAR – ask us how to join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Canada Helps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St. Paul’s Sussex</a:t>
            </a:r>
            <a:endParaRPr lang="en-CA" sz="4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e-transfer to </a:t>
            </a:r>
            <a:r>
              <a:rPr lang="en-CA" sz="4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treasurerstpaulsucc1@gmail.com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in collection plates 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the Narthex and near exit door</a:t>
            </a: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mail to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Morrison Avenue, Sussex, N.B.  </a:t>
            </a:r>
            <a:r>
              <a:rPr lang="es-C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E4E 1P5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office hours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81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</a:t>
            </a:r>
            <a:r>
              <a:rPr lang="en-US" sz="5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Dedication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Faithful God, bless the gifts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you today. Use them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seeds of faith, hope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world, so that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goodness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grow among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your name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honoured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Christ’s sake. Amen.</a:t>
            </a:r>
          </a:p>
        </p:txBody>
      </p:sp>
    </p:spTree>
    <p:extLst>
      <p:ext uri="{BB962C8B-B14F-4D97-AF65-F5344CB8AC3E}">
        <p14:creationId xmlns:p14="http://schemas.microsoft.com/office/powerpoint/2010/main" val="5197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 #414 God Be Praised at Early Morn</a:t>
            </a:r>
            <a:endParaRPr lang="en-US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and music </a:t>
            </a:r>
            <a:r>
              <a:rPr lang="en-US" sz="11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Dawei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Wang 1981 reprinted under </a:t>
            </a:r>
            <a:r>
              <a:rPr lang="en-US" sz="11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100" dirty="0" smtClean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1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be praised at early morn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protection through the night;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Blessing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still I need this day,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work, a steadfast heart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Everywhere your glorious light,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Splendour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fills the universe;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True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light, shine upon my heart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Always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praising your deep love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06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22167"/>
            <a:ext cx="12192000" cy="683583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</a:p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</a:p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Commissioning</a:t>
            </a:r>
          </a:p>
          <a:p>
            <a:pPr marL="0" indent="0" algn="ctr">
              <a:buNone/>
            </a:pPr>
            <a:r>
              <a:rPr lang="en-CA" sz="5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9308"/>
            <a:ext cx="8305800" cy="769441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Peace of Christ.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Like a Dove' — Luke 3:21-22 NIV (God's Holy Fire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b="7335"/>
          <a:stretch/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8200"/>
            <a:ext cx="4114800" cy="1905000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24938" y="3048000"/>
            <a:ext cx="6096000" cy="1219200"/>
          </a:xfrm>
          <a:prstGeom prst="rect">
            <a:avLst/>
          </a:prstGeom>
          <a:solidFill>
            <a:srgbClr val="9FD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</a:rPr>
              <a:t>Sharing the Peace:</a:t>
            </a:r>
          </a:p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One: May the peace of Christ be with you.</a:t>
            </a:r>
          </a:p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Response: and also with you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CA" sz="48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Benediction: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Peace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Words: Michael A. Perry reprinted under </a:t>
            </a:r>
            <a:r>
              <a:rPr lang="en-US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peace I give unto you.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It’s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peace that the world cannot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give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It’s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peace that the world cannot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understand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Peace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know, Peace to live.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 I give unto you.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fi-FI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love I give unto you.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It’s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love that the world cannot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give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It’s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love that the world cannot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understand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Love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know, Love to live.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I give unto you.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en-US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fi-FI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Wabanaki Confederacy – Canadian History Eh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1"/>
          <a:stretch/>
        </p:blipFill>
        <p:spPr bwMode="auto">
          <a:xfrm>
            <a:off x="1104900" y="1447800"/>
            <a:ext cx="998219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152400"/>
            <a:ext cx="106680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Territories</a:t>
            </a:r>
          </a:p>
        </p:txBody>
      </p:sp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endParaRPr lang="en-US" sz="4000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 your God is indeed God in heaven above and on earth below. </a:t>
            </a:r>
            <a:r>
              <a:rPr lang="en-US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Joshua 2:11</a:t>
            </a:r>
            <a:endParaRPr lang="en-US" sz="40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Worship: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6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The One who led the people out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of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40-year wandering;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calls us to be open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our own wanderings.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Like Rahab, let us be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determined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courageous people of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80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All: Let us trust in the One who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shows mercy and hope.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May righteousness and justice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constant companions.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May we be a true blessing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around us.</a:t>
            </a: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95887</TotalTime>
  <Words>1243</Words>
  <Application>Microsoft Office PowerPoint</Application>
  <PresentationFormat>Widescreen</PresentationFormat>
  <Paragraphs>314</Paragraphs>
  <Slides>52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Algerian</vt:lpstr>
      <vt:lpstr>Arial</vt:lpstr>
      <vt:lpstr>Brush Script MT</vt:lpstr>
      <vt:lpstr>Calibri</vt:lpstr>
      <vt:lpstr>Century Gothic</vt:lpstr>
      <vt:lpstr>Script MT Bold</vt:lpstr>
      <vt:lpstr>Tahoma</vt:lpstr>
      <vt:lpstr>Times New Roman</vt:lpstr>
      <vt:lpstr>TC103367979990</vt:lpstr>
      <vt:lpstr>1_TC103367979990</vt:lpstr>
      <vt:lpstr>2_TC103367979990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5677</cp:revision>
  <cp:lastPrinted>2025-07-10T14:56:21Z</cp:lastPrinted>
  <dcterms:created xsi:type="dcterms:W3CDTF">2013-04-04T17:06:11Z</dcterms:created>
  <dcterms:modified xsi:type="dcterms:W3CDTF">2025-08-13T13:45:28Z</dcterms:modified>
</cp:coreProperties>
</file>