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  <p:sldMasterId id="2147483760" r:id="rId2"/>
    <p:sldMasterId id="2147483773" r:id="rId3"/>
  </p:sldMasterIdLst>
  <p:notesMasterIdLst>
    <p:notesMasterId r:id="rId46"/>
  </p:notesMasterIdLst>
  <p:handoutMasterIdLst>
    <p:handoutMasterId r:id="rId47"/>
  </p:handoutMasterIdLst>
  <p:sldIdLst>
    <p:sldId id="7105" r:id="rId4"/>
    <p:sldId id="7515" r:id="rId5"/>
    <p:sldId id="7699" r:id="rId6"/>
    <p:sldId id="7732" r:id="rId7"/>
    <p:sldId id="7735" r:id="rId8"/>
    <p:sldId id="7293" r:id="rId9"/>
    <p:sldId id="7734" r:id="rId10"/>
    <p:sldId id="7733" r:id="rId11"/>
    <p:sldId id="6319" r:id="rId12"/>
    <p:sldId id="3843" r:id="rId13"/>
    <p:sldId id="5285" r:id="rId14"/>
    <p:sldId id="5539" r:id="rId15"/>
    <p:sldId id="7517" r:id="rId16"/>
    <p:sldId id="6843" r:id="rId17"/>
    <p:sldId id="7116" r:id="rId18"/>
    <p:sldId id="7454" r:id="rId19"/>
    <p:sldId id="7724" r:id="rId20"/>
    <p:sldId id="7530" r:id="rId21"/>
    <p:sldId id="7682" r:id="rId22"/>
    <p:sldId id="7597" r:id="rId23"/>
    <p:sldId id="7731" r:id="rId24"/>
    <p:sldId id="7705" r:id="rId25"/>
    <p:sldId id="7677" r:id="rId26"/>
    <p:sldId id="6387" r:id="rId27"/>
    <p:sldId id="7638" r:id="rId28"/>
    <p:sldId id="7709" r:id="rId29"/>
    <p:sldId id="7672" r:id="rId30"/>
    <p:sldId id="7612" r:id="rId31"/>
    <p:sldId id="7424" r:id="rId32"/>
    <p:sldId id="7613" r:id="rId33"/>
    <p:sldId id="7673" r:id="rId34"/>
    <p:sldId id="7685" r:id="rId35"/>
    <p:sldId id="7725" r:id="rId36"/>
    <p:sldId id="7726" r:id="rId37"/>
    <p:sldId id="7727" r:id="rId38"/>
    <p:sldId id="7728" r:id="rId39"/>
    <p:sldId id="7729" r:id="rId40"/>
    <p:sldId id="7730" r:id="rId41"/>
    <p:sldId id="7289" r:id="rId42"/>
    <p:sldId id="6847" r:id="rId43"/>
    <p:sldId id="7204" r:id="rId44"/>
    <p:sldId id="7717" r:id="rId45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00"/>
    <a:srgbClr val="010101"/>
    <a:srgbClr val="893A29"/>
    <a:srgbClr val="132950"/>
    <a:srgbClr val="FBF7F4"/>
    <a:srgbClr val="F5A91F"/>
    <a:srgbClr val="DCDDDF"/>
    <a:srgbClr val="E5E5E5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102" y="10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89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1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592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76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107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77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98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77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48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30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4240651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5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7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88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944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810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780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102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573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39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10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41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42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37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8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4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2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45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11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3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64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77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83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32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822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0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32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39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799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8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52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589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658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927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1077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88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9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7856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B050"/>
            </a:gs>
            <a:gs pos="48000">
              <a:srgbClr val="92D050"/>
            </a:gs>
            <a:gs pos="100000">
              <a:schemeClr val="accent5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41485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0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" t="-110" r="-81" b="-110"/>
          <a:stretch>
            <a:fillRect/>
          </a:stretch>
        </p:blipFill>
        <p:spPr bwMode="auto">
          <a:xfrm>
            <a:off x="8844771" y="4540250"/>
            <a:ext cx="3341687" cy="2317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August 3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rd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Eighth Sunday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after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Pentecost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24938" y="30480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Sharing the Peace: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One: May the peace of Christ be with you.</a:t>
            </a:r>
          </a:p>
          <a:p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Response: and also with you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CA" sz="4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1"/>
          <a:stretch/>
        </p:blipFill>
        <p:spPr bwMode="auto">
          <a:xfrm>
            <a:off x="1104900" y="1447800"/>
            <a:ext cx="99821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106680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Territories</a:t>
            </a:r>
          </a:p>
        </p:txBody>
      </p:sp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endParaRPr lang="en-US" sz="4000" i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</a:t>
            </a:r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David said to Abigail… I have heeded your voice, and I have granted your petition</a:t>
            </a:r>
            <a:r>
              <a:rPr lang="en-US" sz="4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en-US" sz="4000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40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Samuel 25: 35</a:t>
            </a:r>
            <a:endParaRPr lang="en-US" sz="4000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Worship: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6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Give thanks to the Lord, for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good!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God’s faithful love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endures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forever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God gives us the gifts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need to help us on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journey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80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God has blessed us 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numerous to count.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Praise the Lord for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steadfast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is great!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us praise the Lord! Let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221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Walking a Path of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</a:p>
          <a:p>
            <a:pPr algn="ctr"/>
            <a:r>
              <a:rPr lang="en-US" sz="10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Words &amp; Music Janet Bauman </a:t>
            </a:r>
            <a:r>
              <a:rPr lang="en-US" sz="105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Tissandier</a:t>
            </a:r>
            <a:r>
              <a:rPr lang="en-US" sz="10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reprinted under </a:t>
            </a:r>
            <a:r>
              <a:rPr lang="en-US" sz="105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5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A-725110</a:t>
            </a:r>
            <a:endParaRPr lang="en-US" sz="105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walking a path of peace,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walking a path of peace,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walking a path of peace,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home, Lead me home.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am walking a path of faith,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walking a path of faith,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walking a path of faith,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 home, Lead me home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justice and joy, as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worship, may 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spirits, together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faithful love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blessings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our lives. </a:t>
            </a:r>
          </a:p>
        </p:txBody>
      </p:sp>
    </p:spTree>
    <p:extLst>
      <p:ext uri="{BB962C8B-B14F-4D97-AF65-F5344CB8AC3E}">
        <p14:creationId xmlns:p14="http://schemas.microsoft.com/office/powerpoint/2010/main" val="13321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us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within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a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growing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courage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compassion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 the challenges that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us. Fill us with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encourage us to live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faithfully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a sense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hospitality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towards all 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children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wider </a:t>
            </a:r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creation.Amen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8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0" i="1" dirty="0" smtClean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80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</a:t>
            </a:r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algn="ctr"/>
            <a:r>
              <a:rPr lang="en-US" sz="8000" i="1" dirty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</p:txBody>
      </p:sp>
    </p:spTree>
    <p:extLst>
      <p:ext uri="{BB962C8B-B14F-4D97-AF65-F5344CB8AC3E}">
        <p14:creationId xmlns:p14="http://schemas.microsoft.com/office/powerpoint/2010/main" val="36930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big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1" y="-26324"/>
            <a:ext cx="9524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25780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9600" dirty="0">
                <a:latin typeface="Rockwell Condensed" panose="020606030504050201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More than just a pretty face</a:t>
            </a:r>
            <a:endParaRPr lang="en-US" sz="9600" dirty="0" smtClean="0">
              <a:latin typeface="Rockwell Condensed" panose="020606030504050201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 blessing offered: </a:t>
            </a:r>
          </a:p>
          <a:p>
            <a:pPr algn="ctr"/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members attending the General Council:</a:t>
            </a:r>
          </a:p>
          <a:p>
            <a:pPr algn="ctr"/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Samantha Corcoran</a:t>
            </a:r>
          </a:p>
          <a:p>
            <a:pPr algn="ctr"/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Daniel Carmichael</a:t>
            </a:r>
          </a:p>
          <a:p>
            <a:pPr algn="ctr"/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Lisa Folkins</a:t>
            </a:r>
          </a:p>
          <a:p>
            <a:pPr algn="ctr"/>
            <a:endParaRPr lang="en-US" sz="5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1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Great Earth</a:t>
            </a:r>
            <a:endParaRPr lang="en-US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100" dirty="0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Music: Linnea Good 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reprinted under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24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Great Earth so green and blue,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the promise that I’ll make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care for your _____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_____ can hear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rhythm of your heartbeat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0" y="-8652"/>
            <a:ext cx="12192000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0" y="48006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Prayer for </a:t>
            </a:r>
            <a:r>
              <a:rPr lang="en-US" sz="5400" b="1" dirty="0" smtClean="0">
                <a:solidFill>
                  <a:srgbClr val="FFC000"/>
                </a:solidFill>
              </a:rPr>
              <a:t>Illumination</a:t>
            </a: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y 94, 1 Samuel 25-27 - Live and Learn Journe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75"/>
          <a:stretch/>
        </p:blipFill>
        <p:spPr bwMode="auto">
          <a:xfrm>
            <a:off x="2074859" y="0"/>
            <a:ext cx="8042281" cy="69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7" y="565767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Samuel 25: 2-6 </a:t>
            </a:r>
          </a:p>
        </p:txBody>
      </p:sp>
    </p:spTree>
    <p:extLst>
      <p:ext uri="{BB962C8B-B14F-4D97-AF65-F5344CB8AC3E}">
        <p14:creationId xmlns:p14="http://schemas.microsoft.com/office/powerpoint/2010/main" val="32893744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avid and Abigail | Bible S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2"/>
            <a:ext cx="12192000" cy="607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Samuel 25: 14-42 </a:t>
            </a:r>
          </a:p>
        </p:txBody>
      </p:sp>
    </p:spTree>
    <p:extLst>
      <p:ext uri="{BB962C8B-B14F-4D97-AF65-F5344CB8AC3E}">
        <p14:creationId xmlns:p14="http://schemas.microsoft.com/office/powerpoint/2010/main" val="2044901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bigail in the Bible—She Acted With Discretion | True Fai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0" y="4549676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Abigail: definitely more than a pretty face</a:t>
            </a:r>
            <a:endParaRPr lang="fi-FI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4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457200"/>
            <a:ext cx="80010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5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People</a:t>
            </a:r>
            <a:endParaRPr lang="en-US" sz="5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marL="0" indent="0">
              <a:buNone/>
            </a:pPr>
            <a:endParaRPr lang="en-US" sz="4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56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i="1" dirty="0" smtClean="0"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 weekend with Linnea: </a:t>
            </a:r>
          </a:p>
          <a:p>
            <a:pPr algn="ctr"/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Unfortunately, due to logistical issues, this event has been cancelled.</a:t>
            </a:r>
          </a:p>
          <a:p>
            <a:pPr algn="ctr"/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Hampton United, along with Linnea Good, wish to express their apologies for this.</a:t>
            </a:r>
          </a:p>
        </p:txBody>
      </p:sp>
    </p:spTree>
    <p:extLst>
      <p:ext uri="{BB962C8B-B14F-4D97-AF65-F5344CB8AC3E}">
        <p14:creationId xmlns:p14="http://schemas.microsoft.com/office/powerpoint/2010/main" val="100276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Morrison Avenue, Sussex, N.B.  </a:t>
            </a:r>
            <a:r>
              <a:rPr lang="es-C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81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</a:t>
            </a: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of Abundant love, 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gifts in gratitude for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generosity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Bless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multiply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gifts, so that they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spread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goodness 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touch lives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Amen.</a:t>
            </a:r>
          </a:p>
        </p:txBody>
      </p:sp>
    </p:spTree>
    <p:extLst>
      <p:ext uri="{BB962C8B-B14F-4D97-AF65-F5344CB8AC3E}">
        <p14:creationId xmlns:p14="http://schemas.microsoft.com/office/powerpoint/2010/main" val="51978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9599" y="28575"/>
            <a:ext cx="7762875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#169 When Hands Reach Out Beyond Divides</a:t>
            </a:r>
            <a:endParaRPr lang="en-US" sz="60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Words: Ken K.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Wehlander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2005  Music: unknown composer reprinted under </a:t>
            </a:r>
            <a:r>
              <a:rPr lang="en-US" sz="11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100" dirty="0" smtClean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1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hands reach out beyond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divides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 is truly found,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Each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chain of hate will fall away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bells of peace shall sound,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bells of peace, of peace shall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sound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bells of peace shall sound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Each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chain of hate will fall away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bells of peace shall sound.</a:t>
            </a:r>
          </a:p>
        </p:txBody>
      </p:sp>
    </p:spTree>
    <p:extLst>
      <p:ext uri="{BB962C8B-B14F-4D97-AF65-F5344CB8AC3E}">
        <p14:creationId xmlns:p14="http://schemas.microsoft.com/office/powerpoint/2010/main" val="42773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fear no longer guides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steps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days of war are done,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God’s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dream for all shall live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anew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 will heal as one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641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 will heal, will heal as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one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God’s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dream for all shall live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anew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 will heal as one.</a:t>
            </a:r>
          </a:p>
        </p:txBody>
      </p:sp>
    </p:spTree>
    <p:extLst>
      <p:ext uri="{BB962C8B-B14F-4D97-AF65-F5344CB8AC3E}">
        <p14:creationId xmlns:p14="http://schemas.microsoft.com/office/powerpoint/2010/main" val="240012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race and creed blind us no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more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neighbour’s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face we’ll see,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shall dance the whole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world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will set us free,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3855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love, yes love will set us free,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will set us free,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shall dance the whole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world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will set us free.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22167"/>
            <a:ext cx="12192000" cy="683583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</a:p>
          <a:p>
            <a:pPr marL="0" indent="0" algn="ctr">
              <a:buNone/>
              <a:defRPr/>
            </a:pPr>
            <a:r>
              <a:rPr lang="en-US" sz="60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Commissioning</a:t>
            </a:r>
          </a:p>
          <a:p>
            <a:pPr marL="0" indent="0" algn="ctr">
              <a:buNone/>
            </a:pPr>
            <a:r>
              <a:rPr lang="en-CA" sz="5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26988"/>
            <a:ext cx="12202886" cy="6831012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 a reminder that if you know of someone wh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would like a card from the caring corner, or a visit from the minister, please let Jenn or the office know.</a:t>
            </a:r>
          </a:p>
          <a:p>
            <a:pPr marL="0" indent="0" algn="ctr">
              <a:buNone/>
            </a:pPr>
            <a:r>
              <a:rPr lang="en-US" sz="54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Thanks.</a:t>
            </a:r>
            <a:endParaRPr lang="en-US" sz="4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432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Benediction: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Peace</a:t>
            </a:r>
          </a:p>
          <a:p>
            <a:pPr algn="ctr"/>
            <a:r>
              <a:rPr lang="en-US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Words: Michael A. Perry reprinted under </a:t>
            </a:r>
            <a:r>
              <a:rPr lang="en-US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peace I give unto you.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peace that the world cannot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give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peace that the world cannot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understand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Peace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know, Peace to live.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 I give unto you.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fi-FI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love I give unto you.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love that the world cannot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give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love that the world cannot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understand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know, Love to live.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I give unto you.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fi-FI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FreshDirect Customers Took Reusable Bags and Made it Fashion - The New  York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54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486400" y="26988"/>
            <a:ext cx="6716486" cy="6831012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Wondering What to do with those excess reusable bags?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Donate them to the Salvation Army.</a:t>
            </a:r>
            <a:endParaRPr lang="en-US" sz="40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87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News!</a:t>
            </a:r>
            <a:endParaRPr lang="en-US" sz="8000" dirty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 are sending 3 members to general council in Calgary this year.</a:t>
            </a:r>
            <a:endParaRPr lang="en-US" sz="8000" dirty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54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News!</a:t>
            </a:r>
            <a:endParaRPr lang="en-US" sz="8000" dirty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7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52400"/>
            <a:ext cx="88392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#169 When Hands Reach Out Beyond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Divides</a:t>
            </a:r>
          </a:p>
          <a:p>
            <a:pPr algn="ctr"/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en-CA" sz="10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Baloche</a:t>
            </a:r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CCLI </a:t>
            </a: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95728</TotalTime>
  <Words>801</Words>
  <Application>Microsoft Office PowerPoint</Application>
  <PresentationFormat>Widescreen</PresentationFormat>
  <Paragraphs>209</Paragraphs>
  <Slides>42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Algerian</vt:lpstr>
      <vt:lpstr>Arial</vt:lpstr>
      <vt:lpstr>Brush Script MT</vt:lpstr>
      <vt:lpstr>Calibri</vt:lpstr>
      <vt:lpstr>Century Gothic</vt:lpstr>
      <vt:lpstr>Rockwell Condensed</vt:lpstr>
      <vt:lpstr>Tahoma</vt:lpstr>
      <vt:lpstr>Times New Roman</vt:lpstr>
      <vt:lpstr>TC103367979990</vt:lpstr>
      <vt:lpstr>1_TC103367979990</vt:lpstr>
      <vt:lpstr>2_TC103367979990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5661</cp:revision>
  <cp:lastPrinted>2025-07-10T14:56:21Z</cp:lastPrinted>
  <dcterms:created xsi:type="dcterms:W3CDTF">2013-04-04T17:06:11Z</dcterms:created>
  <dcterms:modified xsi:type="dcterms:W3CDTF">2025-07-31T13:32:13Z</dcterms:modified>
</cp:coreProperties>
</file>