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</p:sldMasterIdLst>
  <p:notesMasterIdLst>
    <p:notesMasterId r:id="rId53"/>
  </p:notesMasterIdLst>
  <p:handoutMasterIdLst>
    <p:handoutMasterId r:id="rId54"/>
  </p:handoutMasterIdLst>
  <p:sldIdLst>
    <p:sldId id="7105" r:id="rId2"/>
    <p:sldId id="6488" r:id="rId3"/>
    <p:sldId id="6319" r:id="rId4"/>
    <p:sldId id="6358" r:id="rId5"/>
    <p:sldId id="7244" r:id="rId6"/>
    <p:sldId id="7247" r:id="rId7"/>
    <p:sldId id="6919" r:id="rId8"/>
    <p:sldId id="5285" r:id="rId9"/>
    <p:sldId id="3843" r:id="rId10"/>
    <p:sldId id="6541" r:id="rId11"/>
    <p:sldId id="6843" r:id="rId12"/>
    <p:sldId id="7116" r:id="rId13"/>
    <p:sldId id="7057" r:id="rId14"/>
    <p:sldId id="7216" r:id="rId15"/>
    <p:sldId id="7136" r:id="rId16"/>
    <p:sldId id="7137" r:id="rId17"/>
    <p:sldId id="5539" r:id="rId18"/>
    <p:sldId id="6673" r:id="rId19"/>
    <p:sldId id="6910" r:id="rId20"/>
    <p:sldId id="7209" r:id="rId21"/>
    <p:sldId id="6780" r:id="rId22"/>
    <p:sldId id="6764" r:id="rId23"/>
    <p:sldId id="7249" r:id="rId24"/>
    <p:sldId id="7250" r:id="rId25"/>
    <p:sldId id="7251" r:id="rId26"/>
    <p:sldId id="6387" r:id="rId27"/>
    <p:sldId id="7230" r:id="rId28"/>
    <p:sldId id="7191" r:id="rId29"/>
    <p:sldId id="7246" r:id="rId30"/>
    <p:sldId id="7178" r:id="rId31"/>
    <p:sldId id="7086" r:id="rId32"/>
    <p:sldId id="7248" r:id="rId33"/>
    <p:sldId id="7238" r:id="rId34"/>
    <p:sldId id="7239" r:id="rId35"/>
    <p:sldId id="7252" r:id="rId36"/>
    <p:sldId id="6956" r:id="rId37"/>
    <p:sldId id="7253" r:id="rId38"/>
    <p:sldId id="6819" r:id="rId39"/>
    <p:sldId id="6473" r:id="rId40"/>
    <p:sldId id="6424" r:id="rId41"/>
    <p:sldId id="7149" r:id="rId42"/>
    <p:sldId id="7233" r:id="rId43"/>
    <p:sldId id="6877" r:id="rId44"/>
    <p:sldId id="6946" r:id="rId45"/>
    <p:sldId id="7165" r:id="rId46"/>
    <p:sldId id="7194" r:id="rId47"/>
    <p:sldId id="7234" r:id="rId48"/>
    <p:sldId id="5512" r:id="rId49"/>
    <p:sldId id="6847" r:id="rId50"/>
    <p:sldId id="7204" r:id="rId51"/>
    <p:sldId id="7211" r:id="rId52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C3B"/>
    <a:srgbClr val="010100"/>
    <a:srgbClr val="020200"/>
    <a:srgbClr val="080400"/>
    <a:srgbClr val="990000"/>
    <a:srgbClr val="FF6598"/>
    <a:srgbClr val="88FC9E"/>
    <a:srgbClr val="008200"/>
    <a:srgbClr val="0D9F3A"/>
    <a:srgbClr val="1FC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102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2/12/2025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752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56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9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09481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328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282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426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629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10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547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897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58637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64034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471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5813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39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3767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5A0F2-97A0-43D2-BCC4-592BB9DBF394}" type="slidenum">
              <a:rPr lang="en-CA">
                <a:solidFill>
                  <a:prstClr val="black"/>
                </a:solidFill>
              </a:rPr>
              <a:pPr/>
              <a:t>40</a:t>
            </a:fld>
            <a:endParaRPr lang="en-CA">
              <a:solidFill>
                <a:prstClr val="black"/>
              </a:solidFill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301875" y="520700"/>
            <a:ext cx="4632325" cy="2606675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Body text for hymns and prayers</a:t>
            </a:r>
          </a:p>
        </p:txBody>
      </p:sp>
    </p:spTree>
    <p:extLst>
      <p:ext uri="{BB962C8B-B14F-4D97-AF65-F5344CB8AC3E}">
        <p14:creationId xmlns:p14="http://schemas.microsoft.com/office/powerpoint/2010/main" val="1149589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2992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449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7642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86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8035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48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8992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50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51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530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9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58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008200"/>
            </a:gs>
            <a:gs pos="23000">
              <a:srgbClr val="0D9F3A"/>
            </a:gs>
            <a:gs pos="50000">
              <a:srgbClr val="1FCB58"/>
            </a:gs>
            <a:gs pos="85000">
              <a:srgbClr val="88FC9E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https://blogger.googleusercontent.com/img/b/R29vZ2xl/AVvXsEgQdX7giEq_4qoLjLLvcBKtUfop_5ekOAqsJuRCVQBJTGdotadRJBUxOFky8OaeJtogfTwzahGQoo2l_0T_wuIxnjWhK5m8W43SeqM0MhEfBMGTs1K_TuO0EfXrjQbrti5U7R3n/s1600/Jesus+hugs+woman.jpg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-838200"/>
            <a:ext cx="6858000" cy="8534400"/>
          </a:xfrm>
          <a:prstGeom prst="rect">
            <a:avLst/>
          </a:prstGeom>
        </p:spPr>
      </p:pic>
      <p:pic>
        <p:nvPicPr>
          <p:cNvPr id="1028" name="Picture 4" descr="Groundhog peeking out of a snow hole winter wildlife scene closeup of  animal in snowy environment | Premium AI-generated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90" t="23105" r="12630" b="28459"/>
          <a:stretch/>
        </p:blipFill>
        <p:spPr bwMode="auto">
          <a:xfrm>
            <a:off x="7467600" y="3810000"/>
            <a:ext cx="511122" cy="25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1172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February 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16, </a:t>
            </a: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2025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Welcome</a:t>
            </a:r>
            <a:endParaRPr lang="en-US" sz="5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689" y="5257800"/>
            <a:ext cx="9215511" cy="1577926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6</a:t>
            </a:r>
            <a:r>
              <a:rPr lang="en-US" b="1" baseline="30000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after </a:t>
            </a:r>
            <a:r>
              <a:rPr lang="en-US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Epiphany</a:t>
            </a:r>
            <a:endParaRPr lang="en-US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38400" y="3810000"/>
            <a:ext cx="228600" cy="76200"/>
          </a:xfrm>
          <a:prstGeom prst="roundRect">
            <a:avLst/>
          </a:prstGeom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Sing to the Lord a new song!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join in song before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everything that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breathes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praise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Lord!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Let us sing praises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God’s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together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How good it is to sing praises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God;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For God is gracious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steadfast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mercy.</a:t>
            </a:r>
          </a:p>
          <a:p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A song of praise is always fitting,</a:t>
            </a:r>
          </a:p>
          <a:p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For God heals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</a:t>
            </a:r>
          </a:p>
          <a:p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binds up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wounds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#222 Come let Us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 and music: Jim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Strathdee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© 1977, Desert Flower </a:t>
            </a:r>
            <a:r>
              <a:rPr lang="en-US" sz="105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 reprinted 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05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Come, let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Lord our song,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stood silently too long;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deserves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praise,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joyfully thank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days.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61073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thirsty soul,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drink at the well;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God's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 waters will never fail.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Surely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you to stand,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strengthened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comforted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God's hand.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6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dwell among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cause us to pray,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walk with each other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following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way;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precious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brothers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sisters will grow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fulfilling love they know.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34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Deserts shall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bloom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mountains shall 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desire of all living things.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all you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creatures,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low,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praises endlessly flow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80400"/>
            </a:gs>
            <a:gs pos="23000">
              <a:srgbClr val="020200"/>
            </a:gs>
            <a:gs pos="50000">
              <a:srgbClr val="010100"/>
            </a:gs>
            <a:gs pos="85000">
              <a:srgbClr val="010100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47800" y="0"/>
            <a:ext cx="92964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12192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prstClr val="white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  <a:endParaRPr lang="en-CA" sz="6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“. </a:t>
            </a:r>
            <a:r>
              <a:rPr lang="en-US" sz="4000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. when it comes down to it, that’s what life is all about: showing up for the people you love, again and again, until you can’t show up anymore.” — </a:t>
            </a:r>
            <a:r>
              <a:rPr lang="en-US" sz="4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Rebecca Walker</a:t>
            </a:r>
            <a:endParaRPr lang="en-US" sz="4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Gathering Prayer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Loving God, you created us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 and uphold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another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love. May we seek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each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day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learn to recognize you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sound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feel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own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in the movement or noise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those around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Enliven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it leads us to trust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follow the path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abundance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compassion,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connection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381001"/>
            <a:ext cx="11734800" cy="4525963"/>
          </a:xfrm>
        </p:spPr>
        <p:txBody>
          <a:bodyPr/>
          <a:lstStyle/>
          <a:p>
            <a:pPr marL="0" indent="0" algn="ctr">
              <a:buNone/>
            </a:pPr>
            <a:endParaRPr lang="en-US" sz="54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2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In sanctuary passing of the peace.</a:t>
            </a:r>
          </a:p>
          <a:p>
            <a:pPr marL="0" indent="0">
              <a:buNone/>
            </a:pPr>
            <a:endParaRPr lang="en-CA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22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our worship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song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a foreshadowing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action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from despair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complacency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courage,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indifference to love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024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0" y="584233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on the 4th day *******</a:t>
            </a: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122" name="Picture 2" descr="A Rare Alignment of 7 Planets Is About to Take Place in The Sky :  ScienceAl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1" y="0"/>
            <a:ext cx="13958957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86200" y="838200"/>
            <a:ext cx="4343400" cy="533400"/>
          </a:xfrm>
          <a:prstGeom prst="rect">
            <a:avLst/>
          </a:prstGeom>
          <a:solidFill>
            <a:srgbClr val="191C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MV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Power Fall on Me  </a:t>
            </a:r>
            <a:r>
              <a:rPr lang="en-US" sz="32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vs </a:t>
            </a:r>
            <a:r>
              <a:rPr lang="en-US" sz="32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1,2,1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Birchfield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Aymer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music: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Caribbean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  <a:endParaRPr lang="en-US" sz="10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let the power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me, my Lord,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power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power from heaven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me, let the power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we want justice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and love, my Lord,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justice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and love;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want justice and truth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love,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want justice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truth and love.</a:t>
            </a:r>
          </a:p>
        </p:txBody>
      </p:sp>
    </p:spTree>
    <p:extLst>
      <p:ext uri="{BB962C8B-B14F-4D97-AF65-F5344CB8AC3E}">
        <p14:creationId xmlns:p14="http://schemas.microsoft.com/office/powerpoint/2010/main" val="297951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let the power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me, my Lord,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power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the power from heaven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me, let the power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me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207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1525556" y="-3110"/>
            <a:ext cx="9142445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1" y="5334000"/>
            <a:ext cx="7543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rgbClr val="FFC000"/>
                </a:solidFill>
              </a:rPr>
              <a:t>Prayer for Illumination</a:t>
            </a:r>
            <a:endParaRPr lang="en-CA" sz="5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0089" y="5657671"/>
            <a:ext cx="1077182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Genesis 1: 14-19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The Great Eclipse and the Forgotten Knowledge of Genesis 1:14 | Tomorrow's  Worl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11" y="0"/>
            <a:ext cx="12191998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48224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Psalm 98:1 | worldchallenge.or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Psalm 98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Not a pie in the sky when you die - 6th Sunday in ordinary time – Luke  6:17,20-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636"/>
            <a:ext cx="12192000" cy="6918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660442"/>
            <a:ext cx="12192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i-FI" sz="72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Luke 6:17-26 </a:t>
            </a:r>
            <a:endParaRPr lang="en-US" sz="7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00206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6165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648200" y="152400"/>
            <a:ext cx="7391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 </a:t>
            </a: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152400"/>
            <a:ext cx="7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Look to the Light</a:t>
            </a:r>
            <a:endParaRPr lang="en-US" sz="1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ipture for Today: Jesus ~ our Advocate with the Father, Jesus Christ the  Righteous"/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181" y="5724"/>
            <a:ext cx="10053637" cy="6852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0" y="5565337"/>
            <a:ext cx="12172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stellar" panose="020A0402060406010301" pitchFamily="18" charset="0"/>
                <a:ea typeface="Tahoma" panose="020B0604030504040204" pitchFamily="34" charset="0"/>
                <a:cs typeface="Tahoma" panose="020B0604030504040204" pitchFamily="34" charset="0"/>
              </a:rPr>
              <a:t>To Suffer together............</a:t>
            </a:r>
            <a:endParaRPr lang="en-US" sz="6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99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Castellar" panose="020A0402060406010301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25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Require of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&amp; Music Jim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Strathdee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©1986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0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734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Justice, kindness,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walk humbly with your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Justice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kindness,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walk humbly with your God.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62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97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55" y="0"/>
            <a:ext cx="121920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seek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justice,</a:t>
            </a:r>
          </a:p>
          <a:p>
            <a:pPr>
              <a:buNone/>
            </a:pP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and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kindness, 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walk humbly with your God.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To seek 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6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</a:t>
            </a: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kindness,</a:t>
            </a:r>
          </a:p>
          <a:p>
            <a:pPr>
              <a:buNone/>
            </a:pPr>
            <a:r>
              <a:rPr lang="en-US" sz="56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And walk humbly with your God.</a:t>
            </a:r>
            <a:endParaRPr lang="en-US" sz="56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096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Lord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you?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does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require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you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49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ayers of the People — November 24, 2013 | New Beginnings Lutheran Chur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6" y="0"/>
            <a:ext cx="122058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457200"/>
            <a:ext cx="7543800" cy="6400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Prayers of</a:t>
            </a:r>
          </a:p>
          <a:p>
            <a:pPr marL="0" indent="0" algn="ctr">
              <a:buNone/>
            </a:pPr>
            <a:r>
              <a:rPr lang="en-US" sz="54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The People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One: Faithful God,</a:t>
            </a:r>
          </a:p>
          <a:p>
            <a:pPr marL="0" indent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n-US" sz="4800" b="1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All: Hear our prayer.</a:t>
            </a:r>
          </a:p>
          <a:p>
            <a:pPr marL="0" indent="0" algn="ctr">
              <a:buNone/>
            </a:pPr>
            <a:endParaRPr lang="en-US" sz="4800" b="1" dirty="0" smtClean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28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r">
              <a:buNone/>
            </a:pPr>
            <a:endParaRPr lang="en-US" sz="28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ctr">
              <a:buNone/>
            </a:pPr>
            <a:endParaRPr lang="en-US" sz="4000" b="1" dirty="0">
              <a:solidFill>
                <a:srgbClr val="86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770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20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45259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endParaRPr lang="en-US" sz="7100" i="1" dirty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1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so glad you could join us</a:t>
            </a:r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8253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084" name="AutoShape 4" descr="Image result for offering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AutoShape 2" descr="Image result for offering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3" name="Rectangle 2"/>
          <p:cNvSpPr/>
          <p:nvPr/>
        </p:nvSpPr>
        <p:spPr>
          <a:xfrm>
            <a:off x="0" y="21771"/>
            <a:ext cx="121920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the ministry of St. Paul’s :</a:t>
            </a:r>
          </a:p>
          <a:p>
            <a:pPr marL="457200" indent="-457200">
              <a:buFontTx/>
              <a:buChar char="-"/>
            </a:pPr>
            <a:r>
              <a:rPr lang="en-US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PAR – ask us how to join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Canada Helps</a:t>
            </a:r>
          </a:p>
          <a:p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search for St. Paul’s Sussex</a:t>
            </a:r>
            <a:endParaRPr lang="en-CA" sz="4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via e-transfer to </a:t>
            </a:r>
            <a:r>
              <a:rPr lang="en-CA" sz="4000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treasurerstpaulsucc1@gmail.com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drop in collection plates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located in the Narthex and near exit door</a:t>
            </a: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mail to</a:t>
            </a:r>
          </a:p>
          <a:p>
            <a:r>
              <a:rPr lang="en-CA" sz="40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CA" sz="4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</a:t>
            </a:r>
            <a:r>
              <a:rPr lang="en-CA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Morrison Avenue, Sussex, N.B.  </a:t>
            </a:r>
            <a:r>
              <a:rPr lang="es-CR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E4E 1P5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Tahoma" panose="020B0604030504040204" pitchFamily="34" charset="0"/>
              <a:buChar char="-"/>
            </a:pPr>
            <a:r>
              <a:rPr lang="en-CA" sz="4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during office hours</a:t>
            </a:r>
            <a:endParaRPr lang="en-CA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9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Dedication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Loving God, you are the Source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is good. For it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you,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loving kindness, justice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flows into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gifts so that acts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kindness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justice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them, too.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bless our lives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actions show your Spirit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us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us,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Jesus Christ,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14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6000" y="152400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VU #242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Things Now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Living</a:t>
            </a:r>
          </a:p>
          <a:p>
            <a:pPr algn="ctr"/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Katherine K. Davis, Music:. Welsh Melody. ©1939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  <a:endParaRPr lang="en-US" sz="11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all things now living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of thanksgiving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our Creator triumphantly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raise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fashioned and made us,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protected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stayed us,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guiding us on to the end of 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days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God's banners are o'er us,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pure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goes before us,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pillar of fire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shining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forth in the night;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shadows have vanished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darkness is banished,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forward we travel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light into Light.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0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law God enforces,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stars in their courses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 in its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orbit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obediently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hills and the mountains,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rivers and fountains,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depths of the ocean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proclaim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divine.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4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We, too, should be voicing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and rejoicing;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glad adoration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let us raise: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things now living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unite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thanksgiving,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in the highest,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praise.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9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1524000" y="1174880"/>
            <a:ext cx="9144000" cy="4508241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&amp;</a:t>
            </a:r>
          </a:p>
          <a:p>
            <a:pPr marL="0" indent="0" algn="ctr">
              <a:buNone/>
              <a:defRPr/>
            </a:pPr>
            <a:r>
              <a:rPr lang="en-US" sz="6000" b="1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Commission</a:t>
            </a: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31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Benediction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 #211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Peace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</a:t>
            </a:r>
          </a:p>
          <a:p>
            <a:pPr algn="ctr"/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Pedro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Rubalcava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2002 reprinted under </a:t>
            </a:r>
            <a:r>
              <a:rPr lang="en-US" sz="100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  <a:p>
            <a:pPr algn="ctr"/>
            <a:endParaRPr lang="en-US" sz="1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Coldest night</a:t>
            </a:r>
            <a:endParaRPr lang="en-US" sz="72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has been determined that there will not be an entry from St. Paul’s for this year’s coldest night event.</a:t>
            </a:r>
          </a:p>
          <a:p>
            <a:pPr marL="0" indent="0" algn="ctr">
              <a:buNone/>
            </a:pPr>
            <a:endParaRPr lang="en-US" sz="52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US" sz="5200" b="1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1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life.</a:t>
            </a: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 now in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guided by the light of Christ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you may be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nourished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Word of life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7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72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Lenten practices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31 short spiritual practices program is available.</a:t>
            </a:r>
          </a:p>
          <a:p>
            <a:pPr marL="0" indent="0" algn="ctr">
              <a:buNone/>
            </a:pPr>
            <a:r>
              <a:rPr lang="en-US" sz="52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a copy, please contact the office. Email, phone or stop in. You can get it printed or in digital format.</a:t>
            </a:r>
          </a:p>
        </p:txBody>
      </p:sp>
    </p:spTree>
    <p:extLst>
      <p:ext uri="{BB962C8B-B14F-4D97-AF65-F5344CB8AC3E}">
        <p14:creationId xmlns:p14="http://schemas.microsoft.com/office/powerpoint/2010/main" val="1162068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News!</a:t>
            </a:r>
          </a:p>
          <a:p>
            <a:pPr marL="0" indent="0">
              <a:buNone/>
            </a:pPr>
            <a:endParaRPr lang="en-US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5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Territories</a:t>
            </a:r>
          </a:p>
        </p:txBody>
      </p:sp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1" y="838201"/>
            <a:ext cx="9982199" cy="601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peace be with y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9220201" cy="6835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29000" y="0"/>
            <a:ext cx="7315200" cy="1446550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Leader: May the Peace of Christ be with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87133</TotalTime>
  <Words>1072</Words>
  <Application>Microsoft Office PowerPoint</Application>
  <PresentationFormat>Widescreen</PresentationFormat>
  <Paragraphs>304</Paragraphs>
  <Slides>51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Algerian</vt:lpstr>
      <vt:lpstr>Arial</vt:lpstr>
      <vt:lpstr>Calibri</vt:lpstr>
      <vt:lpstr>Castellar</vt:lpstr>
      <vt:lpstr>Tahoma</vt:lpstr>
      <vt:lpstr>Times New Roman</vt:lpstr>
      <vt:lpstr>TC103367979990</vt:lpstr>
      <vt:lpstr>6th after Epiphany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5341</cp:revision>
  <cp:lastPrinted>2023-09-22T14:01:41Z</cp:lastPrinted>
  <dcterms:created xsi:type="dcterms:W3CDTF">2013-04-04T17:06:11Z</dcterms:created>
  <dcterms:modified xsi:type="dcterms:W3CDTF">2025-02-12T15:54:49Z</dcterms:modified>
</cp:coreProperties>
</file>