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81"/>
  </p:notesMasterIdLst>
  <p:handoutMasterIdLst>
    <p:handoutMasterId r:id="rId82"/>
  </p:handoutMasterIdLst>
  <p:sldIdLst>
    <p:sldId id="7105" r:id="rId2"/>
    <p:sldId id="6488" r:id="rId3"/>
    <p:sldId id="6319" r:id="rId4"/>
    <p:sldId id="7237" r:id="rId5"/>
    <p:sldId id="7238" r:id="rId6"/>
    <p:sldId id="7239" r:id="rId7"/>
    <p:sldId id="6358" r:id="rId8"/>
    <p:sldId id="7197" r:id="rId9"/>
    <p:sldId id="7215" r:id="rId10"/>
    <p:sldId id="7214" r:id="rId11"/>
    <p:sldId id="7198" r:id="rId12"/>
    <p:sldId id="7199" r:id="rId13"/>
    <p:sldId id="6919" r:id="rId14"/>
    <p:sldId id="5285" r:id="rId15"/>
    <p:sldId id="3843" r:id="rId16"/>
    <p:sldId id="6541" r:id="rId17"/>
    <p:sldId id="6843" r:id="rId18"/>
    <p:sldId id="7116" r:id="rId19"/>
    <p:sldId id="7057" r:id="rId20"/>
    <p:sldId id="7216" r:id="rId21"/>
    <p:sldId id="7136" r:id="rId22"/>
    <p:sldId id="7137" r:id="rId23"/>
    <p:sldId id="7217" r:id="rId24"/>
    <p:sldId id="7218" r:id="rId25"/>
    <p:sldId id="7168" r:id="rId26"/>
    <p:sldId id="7219" r:id="rId27"/>
    <p:sldId id="7220" r:id="rId28"/>
    <p:sldId id="7200" r:id="rId29"/>
    <p:sldId id="7221" r:id="rId30"/>
    <p:sldId id="7222" r:id="rId31"/>
    <p:sldId id="7190" r:id="rId32"/>
    <p:sldId id="7223" r:id="rId33"/>
    <p:sldId id="7224" r:id="rId34"/>
    <p:sldId id="5539" r:id="rId35"/>
    <p:sldId id="6673" r:id="rId36"/>
    <p:sldId id="6910" r:id="rId37"/>
    <p:sldId id="7209" r:id="rId38"/>
    <p:sldId id="7212" r:id="rId39"/>
    <p:sldId id="7213" r:id="rId40"/>
    <p:sldId id="6780" r:id="rId41"/>
    <p:sldId id="6955" r:id="rId42"/>
    <p:sldId id="7073" r:id="rId43"/>
    <p:sldId id="7225" r:id="rId44"/>
    <p:sldId id="7226" r:id="rId45"/>
    <p:sldId id="7227" r:id="rId46"/>
    <p:sldId id="7228" r:id="rId47"/>
    <p:sldId id="7229" r:id="rId48"/>
    <p:sldId id="6387" r:id="rId49"/>
    <p:sldId id="6733" r:id="rId50"/>
    <p:sldId id="7005" r:id="rId51"/>
    <p:sldId id="7230" r:id="rId52"/>
    <p:sldId id="7191" r:id="rId53"/>
    <p:sldId id="7178" r:id="rId54"/>
    <p:sldId id="7086" r:id="rId55"/>
    <p:sldId id="6764" r:id="rId56"/>
    <p:sldId id="6956" r:id="rId57"/>
    <p:sldId id="7169" r:id="rId58"/>
    <p:sldId id="7146" r:id="rId59"/>
    <p:sldId id="7231" r:id="rId60"/>
    <p:sldId id="7192" r:id="rId61"/>
    <p:sldId id="7232" r:id="rId62"/>
    <p:sldId id="6819" r:id="rId63"/>
    <p:sldId id="6473" r:id="rId64"/>
    <p:sldId id="6424" r:id="rId65"/>
    <p:sldId id="7149" r:id="rId66"/>
    <p:sldId id="7233" r:id="rId67"/>
    <p:sldId id="6877" r:id="rId68"/>
    <p:sldId id="6946" r:id="rId69"/>
    <p:sldId id="7165" r:id="rId70"/>
    <p:sldId id="7194" r:id="rId71"/>
    <p:sldId id="7234" r:id="rId72"/>
    <p:sldId id="7202" r:id="rId73"/>
    <p:sldId id="7235" r:id="rId74"/>
    <p:sldId id="7195" r:id="rId75"/>
    <p:sldId id="7236" r:id="rId76"/>
    <p:sldId id="5512" r:id="rId77"/>
    <p:sldId id="6847" r:id="rId78"/>
    <p:sldId id="7204" r:id="rId79"/>
    <p:sldId id="7211" r:id="rId80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0"/>
    <a:srgbClr val="020200"/>
    <a:srgbClr val="080400"/>
    <a:srgbClr val="990000"/>
    <a:srgbClr val="FF6598"/>
    <a:srgbClr val="88FC9E"/>
    <a:srgbClr val="008200"/>
    <a:srgbClr val="0D9F3A"/>
    <a:srgbClr val="1FCB58"/>
    <a:srgbClr val="55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60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3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61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6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8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90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26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74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33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57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4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51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8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93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0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7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9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8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25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5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0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63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36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58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54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40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97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21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317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10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235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1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42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67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035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20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59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065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959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23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0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8200"/>
            </a:gs>
            <a:gs pos="23000">
              <a:srgbClr val="0D9F3A"/>
            </a:gs>
            <a:gs pos="50000">
              <a:srgbClr val="1FCB58"/>
            </a:gs>
            <a:gs pos="85000">
              <a:srgbClr val="88FC9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743" y="-1150257"/>
            <a:ext cx="68725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January 26,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Third after Epiphany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Valentine Social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Next Week.</a:t>
            </a:r>
            <a:endParaRPr lang="en-US" sz="5400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service, come upstairs and enjoy fellowship, music, socializing and dessert!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your valentine photo taken, celebrate Valentine Day.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Coldest night of the year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Support the sharing club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forming a team to represent St. Paul’s, there is a sign up sheet with more info in the narthex.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Shrove Tuesday pancake supper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forming a team to help prepare a pancake supper for Shrove Tuesday please sign up on the sheet in the narthex.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eace be with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1" cy="6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7315200" cy="144655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Leader: May the Peace of Christ be with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Love is not an emotion.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Love is a decision,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continually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Love had the first word,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things,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And love will have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fulfilling all things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power of God’s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Build a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Marty Haugen 1994 reprinted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house where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can safely live,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where saints and children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tell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learn to forgive.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sanctuary passing of the peace.</a:t>
            </a:r>
          </a:p>
          <a:p>
            <a:pPr marL="0" indent="0">
              <a:buNone/>
            </a:pP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Built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hopes and dreams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visions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Rock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vault of grace;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Christ shall end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divisions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house where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prophets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are strong and true,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God’s children dare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seek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God’s reign anew.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cross shall stand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witness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symbol of God’s grace;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one we claim the faith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Jesus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house where love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found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water, wine and wheat: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banquet hall on holy ground,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and justice meet.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God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Jesus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revealed in time and space;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share in Christ the feast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frees us: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build a house where hands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Beyond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wood and stone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 and strengthen, serve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teach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the Word they’ve known.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5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outcast and the stranger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image of God’s face;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bring an end to fear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danger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9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Life Is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</a:t>
            </a:r>
            <a:r>
              <a:rPr lang="en-US" sz="48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all to sing)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house where all are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songs and visions heard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 and treasured,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taught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claimed as words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within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078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Built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tears and cries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laughter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Prayers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songs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house proclaim from floor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rafter: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57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0400"/>
            </a:gs>
            <a:gs pos="23000">
              <a:srgbClr val="020200"/>
            </a:gs>
            <a:gs pos="50000">
              <a:srgbClr val="010100"/>
            </a:gs>
            <a:gs pos="85000">
              <a:srgbClr val="0101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"“</a:t>
            </a:r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light grows longer the cold grows stronger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Candlemas be fair and bright Winter will have another flight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Candlemas be cloud and snow Winter will be gone and not come again”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Scottish poem precursor to Groundhog day tradition.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light and life,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our lives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Son, Jesus. In the warmth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light, we feel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face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whatever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will bring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 we come to praise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 grace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days and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which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enlightens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for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pray,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bear the light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 Amen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for your help 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that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more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to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1500" u="sng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Sam, Phil, Chuck, and Jimmy</a:t>
            </a:r>
            <a:endParaRPr lang="en-US" sz="8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Coffee and conversation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coffee and conversation after the service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in the fellowship hall.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roundhog Day - Groundh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0045" cy="68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life is in You, Lord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is in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Lord.                         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is in You, Lord, in You,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 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is in You, Lord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strength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in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Lord.                         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is in You, Lord, in You,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334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Shoulder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Getting Out Of My Own Way. - Laura Ack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9200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595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Pilgrims</a:t>
            </a:r>
          </a:p>
          <a:p>
            <a:pPr algn="ctr"/>
            <a:r>
              <a:rPr lang="en-US" sz="9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Richard Gillard 1977 reprinted under </a:t>
            </a:r>
            <a:r>
              <a:rPr lang="en-US" sz="9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9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9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84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pilgrims on a journey,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Fellow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travelers on the road;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here to help each other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mile and bear the load.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Sister, let me be your servant,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be as Christ to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 may have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be my servant too.	</a:t>
            </a:r>
          </a:p>
        </p:txBody>
      </p:sp>
    </p:spTree>
    <p:extLst>
      <p:ext uri="{BB962C8B-B14F-4D97-AF65-F5344CB8AC3E}">
        <p14:creationId xmlns:p14="http://schemas.microsoft.com/office/powerpoint/2010/main" val="29675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hold the Christ-light for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night-time of your fear;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hold my hand out to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Speak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you long to hear.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65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weep when you are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weeping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laugh I'll laugh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share your joy and sorrow,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we've seen this journey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95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sing to God in heaven,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find such harmony,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Born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all we've known together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Christ's love and agony.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3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Brother, let me be your servant,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be as Christ to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 may have the grace to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be my servant too.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660442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Jeremiah 1:4-10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Jeremiah's Call And Commission – Weekly Study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55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will praise You with all of my life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 with all of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strength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of my life, with all of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strength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my hope is in You.</a:t>
            </a:r>
          </a:p>
        </p:txBody>
      </p:sp>
    </p:spTree>
    <p:extLst>
      <p:ext uri="{BB962C8B-B14F-4D97-AF65-F5344CB8AC3E}">
        <p14:creationId xmlns:p14="http://schemas.microsoft.com/office/powerpoint/2010/main" val="1650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ctionarypondering: Psalm 71: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"/>
            <a:ext cx="12185073" cy="68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089" y="5657671"/>
            <a:ext cx="10771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71:1-6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90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089" y="5657671"/>
            <a:ext cx="10771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Corinthians 13:1–13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eflection on 1 Corinthians 13:1-13 | New Life Narrab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12185073" cy="68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82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aily Gospel Reading – Luke 4:24-30 | Daily Bible Rea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" y="-75155"/>
            <a:ext cx="12215553" cy="69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4:21-30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Your Light Shine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0" y="5288340"/>
            <a:ext cx="1217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valdi" panose="03020602050506090804" pitchFamily="66" charset="0"/>
                <a:ea typeface="Tahoma" panose="020B0604030504040204" pitchFamily="34" charset="0"/>
                <a:cs typeface="Tahoma" panose="020B0604030504040204" pitchFamily="34" charset="0"/>
              </a:rPr>
              <a:t>From Here?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valdi" panose="030206020505060908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#670 Precious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Take My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</a:t>
            </a:r>
          </a:p>
          <a:p>
            <a:pPr algn="ctr"/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A. Dorsey 1932 reprinted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Lord, take my hand,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Lead me on, let me stand,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 am tired, I am weak, I am worn;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 the storm, through the night,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Lead me on to the light: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hand, precious Lord,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lead me home.	 </a:t>
            </a:r>
          </a:p>
        </p:txBody>
      </p:sp>
    </p:spTree>
    <p:extLst>
      <p:ext uri="{BB962C8B-B14F-4D97-AF65-F5344CB8AC3E}">
        <p14:creationId xmlns:p14="http://schemas.microsoft.com/office/powerpoint/2010/main" val="26544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my way grows drear,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Precious Lord, linger near,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When my life is almost gone,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 my cry, hear my call,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Hold my hand lest I fall: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28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hand, precious Lord,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lead me home.	 </a:t>
            </a:r>
          </a:p>
        </p:txBody>
      </p:sp>
    </p:spTree>
    <p:extLst>
      <p:ext uri="{BB962C8B-B14F-4D97-AF65-F5344CB8AC3E}">
        <p14:creationId xmlns:p14="http://schemas.microsoft.com/office/powerpoint/2010/main" val="10229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life is in You,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is in You Lord                         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is in You, Lord, in You,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In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darkness appears,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the night draws near,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the day is past and gone,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At the river I stand,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Guide my feet, hold my hand:</a:t>
            </a:r>
          </a:p>
        </p:txBody>
      </p:sp>
    </p:spTree>
    <p:extLst>
      <p:ext uri="{BB962C8B-B14F-4D97-AF65-F5344CB8AC3E}">
        <p14:creationId xmlns:p14="http://schemas.microsoft.com/office/powerpoint/2010/main" val="382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hand, precious Lord,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lead me home.	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and loving God,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of self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belonged to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give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freely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joyfully, prayerfully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praise you.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is love— a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abides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whole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VU#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675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Anchor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</a:t>
            </a:r>
          </a:p>
          <a:p>
            <a:pPr algn="ctr"/>
            <a:r>
              <a:rPr lang="en-US" sz="11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US" sz="11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 reprinted 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your anchor hold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storms of life?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clouds unfold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of strife,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strong tides lift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cables strain,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anchor drift or firm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remain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an anchor that keeps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Steadfast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sure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billows roll,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Fastened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rock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move,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Grounded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and deep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Saviour's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surely hold in the straits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fear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breakers tell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reef is near;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tempest rave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wild winds blow,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angry wave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bark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o'erflow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an anchor that keeps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Steadfast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sure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billows roll,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Fastened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rock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move,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Grounded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and deep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Saviour's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surely hold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floods of death,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waters cold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latest breath;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rising tide it can never fail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hopes abide within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veil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an anchor that keeps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Steadfast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sure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billows roll,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Fastened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rock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move,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Grounded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and deep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Saviour's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our eyes behold,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gathering night,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of gold, our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harbour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bright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anchor fast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heavenly shore,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storms all past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evermore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an anchor that keeps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Steadfast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sure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billows roll,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Fastened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rock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move,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Grounded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and deep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Saviour's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#211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Peace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Pedro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Board will meet Tuesday, Feb 4</a:t>
            </a:r>
            <a:r>
              <a:rPr lang="en-US" sz="5200" b="1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6:30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GPS Starts back up on Wed. the 5</a:t>
            </a:r>
            <a:r>
              <a:rPr lang="en-US" sz="52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of Friendship meets Thursday, Feb 6</a:t>
            </a:r>
            <a:r>
              <a:rPr lang="en-US" sz="52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en-US" sz="5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parlour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2</a:t>
            </a:r>
          </a:p>
          <a:p>
            <a:pPr marL="0" indent="0" algn="ctr">
              <a:buNone/>
            </a:pPr>
            <a:endParaRPr lang="en-US" sz="5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Speaking of the Board</a:t>
            </a:r>
          </a:p>
          <a:p>
            <a:pPr marL="0" indent="0" algn="ctr">
              <a:buNone/>
            </a:pPr>
            <a:endParaRPr lang="en-US" sz="7200" b="1" u="sng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Here’s Lloyd speaking for the board</a:t>
            </a:r>
            <a:endParaRPr lang="en-US" sz="5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86633</TotalTime>
  <Words>1394</Words>
  <Application>Microsoft Office PowerPoint</Application>
  <PresentationFormat>Widescreen</PresentationFormat>
  <Paragraphs>403</Paragraphs>
  <Slides>79</Slides>
  <Notes>74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Algerian</vt:lpstr>
      <vt:lpstr>Arial</vt:lpstr>
      <vt:lpstr>Calibri</vt:lpstr>
      <vt:lpstr>Tahoma</vt:lpstr>
      <vt:lpstr>Times New Roman</vt:lpstr>
      <vt:lpstr>Vivaldi</vt:lpstr>
      <vt:lpstr>TC103367979990</vt:lpstr>
      <vt:lpstr>Third after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5315</cp:revision>
  <cp:lastPrinted>2023-09-22T14:01:41Z</cp:lastPrinted>
  <dcterms:created xsi:type="dcterms:W3CDTF">2013-04-04T17:06:11Z</dcterms:created>
  <dcterms:modified xsi:type="dcterms:W3CDTF">2025-01-30T17:22:57Z</dcterms:modified>
</cp:coreProperties>
</file>