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60"/>
  </p:notesMasterIdLst>
  <p:handoutMasterIdLst>
    <p:handoutMasterId r:id="rId61"/>
  </p:handoutMasterIdLst>
  <p:sldIdLst>
    <p:sldId id="7105" r:id="rId2"/>
    <p:sldId id="6488" r:id="rId3"/>
    <p:sldId id="6319" r:id="rId4"/>
    <p:sldId id="6358" r:id="rId5"/>
    <p:sldId id="7247" r:id="rId6"/>
    <p:sldId id="7264" r:id="rId7"/>
    <p:sldId id="7263" r:id="rId8"/>
    <p:sldId id="7265" r:id="rId9"/>
    <p:sldId id="6919" r:id="rId10"/>
    <p:sldId id="5285" r:id="rId11"/>
    <p:sldId id="3843" r:id="rId12"/>
    <p:sldId id="6541" r:id="rId13"/>
    <p:sldId id="6843" r:id="rId14"/>
    <p:sldId id="7116" r:id="rId15"/>
    <p:sldId id="7254" r:id="rId16"/>
    <p:sldId id="7057" r:id="rId17"/>
    <p:sldId id="7216" r:id="rId18"/>
    <p:sldId id="7255" r:id="rId19"/>
    <p:sldId id="7136" r:id="rId20"/>
    <p:sldId id="7137" r:id="rId21"/>
    <p:sldId id="5539" r:id="rId22"/>
    <p:sldId id="6673" r:id="rId23"/>
    <p:sldId id="6910" r:id="rId24"/>
    <p:sldId id="7209" r:id="rId25"/>
    <p:sldId id="6780" r:id="rId26"/>
    <p:sldId id="6764" r:id="rId27"/>
    <p:sldId id="7249" r:id="rId28"/>
    <p:sldId id="7250" r:id="rId29"/>
    <p:sldId id="7256" r:id="rId30"/>
    <p:sldId id="7251" r:id="rId31"/>
    <p:sldId id="6387" r:id="rId32"/>
    <p:sldId id="7191" r:id="rId33"/>
    <p:sldId id="7246" r:id="rId34"/>
    <p:sldId id="7178" r:id="rId35"/>
    <p:sldId id="7086" r:id="rId36"/>
    <p:sldId id="7248" r:id="rId37"/>
    <p:sldId id="7238" r:id="rId38"/>
    <p:sldId id="7257" r:id="rId39"/>
    <p:sldId id="7239" r:id="rId40"/>
    <p:sldId id="7258" r:id="rId41"/>
    <p:sldId id="7252" r:id="rId42"/>
    <p:sldId id="7259" r:id="rId43"/>
    <p:sldId id="6819" r:id="rId44"/>
    <p:sldId id="6473" r:id="rId45"/>
    <p:sldId id="6424" r:id="rId46"/>
    <p:sldId id="7149" r:id="rId47"/>
    <p:sldId id="7233" r:id="rId48"/>
    <p:sldId id="6877" r:id="rId49"/>
    <p:sldId id="6946" r:id="rId50"/>
    <p:sldId id="7261" r:id="rId51"/>
    <p:sldId id="7165" r:id="rId52"/>
    <p:sldId id="7262" r:id="rId53"/>
    <p:sldId id="7194" r:id="rId54"/>
    <p:sldId id="7260" r:id="rId55"/>
    <p:sldId id="5512" r:id="rId56"/>
    <p:sldId id="6847" r:id="rId57"/>
    <p:sldId id="7204" r:id="rId58"/>
    <p:sldId id="7211" r:id="rId59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C3B"/>
    <a:srgbClr val="010100"/>
    <a:srgbClr val="020200"/>
    <a:srgbClr val="080400"/>
    <a:srgbClr val="990000"/>
    <a:srgbClr val="FF6598"/>
    <a:srgbClr val="88FC9E"/>
    <a:srgbClr val="008200"/>
    <a:srgbClr val="0D9F3A"/>
    <a:srgbClr val="1FC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9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8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2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7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28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09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7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9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6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29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3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45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4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07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6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86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23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8200"/>
            </a:gs>
            <a:gs pos="23000">
              <a:srgbClr val="0D9F3A"/>
            </a:gs>
            <a:gs pos="50000">
              <a:srgbClr val="1FCB58"/>
            </a:gs>
            <a:gs pos="85000">
              <a:srgbClr val="88FC9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838200"/>
            <a:ext cx="6858000" cy="8534400"/>
          </a:xfrm>
          <a:prstGeom prst="rect">
            <a:avLst/>
          </a:prstGeom>
        </p:spPr>
      </p:pic>
      <p:pic>
        <p:nvPicPr>
          <p:cNvPr id="1028" name="Picture 4" descr="Groundhog peeking out of a snow hole winter wildlife scene closeup of  animal in snowy environment | Premium AI-gener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23105" r="12630" b="28459"/>
          <a:stretch/>
        </p:blipFill>
        <p:spPr bwMode="auto">
          <a:xfrm>
            <a:off x="7467600" y="3810000"/>
            <a:ext cx="511122" cy="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February 23,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after Epiphany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810000"/>
            <a:ext cx="228600" cy="7620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eace be with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1" cy="6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7315200" cy="144655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Leader: May the Peace of Christ be with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Come, Beloved, and release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anxiety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fear you carry.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come seeking to hear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enduring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promises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meekness rise as strength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May our promised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inheritance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shine brightly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around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it strengthen us in our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waiting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our working.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all that is evil wither,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is good grow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fullness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May the grace of God rest on us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gather.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#296  This Is God’s Wondrous World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 reprinted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God's wondrous world,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my listening 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sings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round me rings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 of the spheres.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God's wondrous world;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 me in the thought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 and trees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skies and seas,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 the wonders wrought.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God's wondrous world: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birds their carols raise;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 light, the lily white,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declare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Maker's praise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God's wondrous world: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shines in all that's fair;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rustling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grass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mountain pass,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speaks everywhere.</a:t>
            </a:r>
          </a:p>
        </p:txBody>
      </p:sp>
    </p:spTree>
    <p:extLst>
      <p:ext uri="{BB962C8B-B14F-4D97-AF65-F5344CB8AC3E}">
        <p14:creationId xmlns:p14="http://schemas.microsoft.com/office/powerpoint/2010/main" val="38260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God's wondrous world: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me ne'er forget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seems oft so strong,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ruler yet.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7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sanctuary passing of the peace.</a:t>
            </a:r>
          </a:p>
          <a:p>
            <a:pPr marL="0" indent="0">
              <a:buNone/>
            </a:pP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God's wondrous world: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my heart be sad?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 sing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heavens ring: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reigns, let earth be glad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0400"/>
            </a:gs>
            <a:gs pos="23000">
              <a:srgbClr val="020200"/>
            </a:gs>
            <a:gs pos="50000">
              <a:srgbClr val="010100"/>
            </a:gs>
            <a:gs pos="85000">
              <a:srgbClr val="0101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is no matter of health to be </a:t>
            </a:r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adjusted </a:t>
            </a:r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profoundly sick society.” </a:t>
            </a:r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J. </a:t>
            </a:r>
            <a:r>
              <a:rPr lang="en-US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Krishnamurti</a:t>
            </a:r>
            <a:endParaRPr lang="en-US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Beloved God, help us seek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Soften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minds as you gather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gracious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anxieties and wanderings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lives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allow us to rest in You.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we feel the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gifting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with renewed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journeys. Let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fatigue and form in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beloved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we become agents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the good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May our lives run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energy to live out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pray. Amen. </a:t>
            </a:r>
          </a:p>
        </p:txBody>
      </p:sp>
    </p:spTree>
    <p:extLst>
      <p:ext uri="{BB962C8B-B14F-4D97-AF65-F5344CB8AC3E}">
        <p14:creationId xmlns:p14="http://schemas.microsoft.com/office/powerpoint/2010/main" val="529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-10955"/>
            <a:ext cx="10287000" cy="6868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0" y="58423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Everyone will like us</a:t>
            </a: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703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Bulb There Is a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Flower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Natalie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Sleeth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1986 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bulb there is a flower;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seed, an apple tree;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cocoons, a hidden promise: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Butterflies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soon be free!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cold and snow of winter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spring that waits to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Unrevealed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its season,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Something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alone can see.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There's a song in every silence,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 and melody;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dawn in every darkness,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to you and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past will come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future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holds, a mystery,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Unrevealed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its season,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Something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alone can see.</a:t>
            </a:r>
          </a:p>
        </p:txBody>
      </p:sp>
    </p:spTree>
    <p:extLst>
      <p:ext uri="{BB962C8B-B14F-4D97-AF65-F5344CB8AC3E}">
        <p14:creationId xmlns:p14="http://schemas.microsoft.com/office/powerpoint/2010/main" val="37721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end is our beginning;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time, infinity;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doubt there is believing;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life, eternity.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death, a resurrection;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last, a victory,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Unrevealed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until its season,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Something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alone can see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Soon End of Evil – Psalms 37 – Lift Up Your Eye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37:1–11, 39–40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6:27–38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Luke 6,27-38 - Digital Catholic Missionaries (DC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16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Strong and Kind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4" t="16749" r="1" b="4008"/>
          <a:stretch/>
        </p:blipFill>
        <p:spPr>
          <a:xfrm>
            <a:off x="0" y="0"/>
            <a:ext cx="12192000" cy="6910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0" y="5411450"/>
            <a:ext cx="1217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Seriously?!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#169 When Hands Reach Out Beyond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Divides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Ken K.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Wehlander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2005  Music: unknown composer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hands reach out beyond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divides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is truly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 of hate will fall away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peace, of peace shall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 of hate will fall away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sound.</a:t>
            </a:r>
          </a:p>
        </p:txBody>
      </p:sp>
    </p:spTree>
    <p:extLst>
      <p:ext uri="{BB962C8B-B14F-4D97-AF65-F5344CB8AC3E}">
        <p14:creationId xmlns:p14="http://schemas.microsoft.com/office/powerpoint/2010/main" val="41947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fear no longer guides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steps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 of war are done,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for all shall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anew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 as one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66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heal, will heal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for all shall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anew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 as one.</a:t>
            </a:r>
          </a:p>
        </p:txBody>
      </p:sp>
    </p:spTree>
    <p:extLst>
      <p:ext uri="{BB962C8B-B14F-4D97-AF65-F5344CB8AC3E}">
        <p14:creationId xmlns:p14="http://schemas.microsoft.com/office/powerpoint/2010/main" val="24240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race and creed blind us no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neighbour’s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face we’ll see,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dance the whole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3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yes love will set us free,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dance the whole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</a:t>
            </a: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 of -----</a:t>
            </a:r>
            <a:endParaRPr lang="en-US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Hear our prayers for your world</a:t>
            </a:r>
            <a:r>
              <a:rPr lang="en-US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Beloved God of New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our gifts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grateful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we have received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kindness.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gifts, and use them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touch lives in situations 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cannot even imagine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Make us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sake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</a:p>
        </p:txBody>
      </p:sp>
    </p:spTree>
    <p:extLst>
      <p:ext uri="{BB962C8B-B14F-4D97-AF65-F5344CB8AC3E}">
        <p14:creationId xmlns:p14="http://schemas.microsoft.com/office/powerpoint/2010/main" val="10431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289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Takes A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</a:t>
            </a:r>
          </a:p>
          <a:p>
            <a:pPr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Kurt Kaiser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only takes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spark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get a fire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soon all those around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 up in its glowing: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Lenten practices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31 short spiritual practices program is available.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a copy, please contact the office. Email, phone or stop in. You can get it printed or in digital format.</a:t>
            </a: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it is with God's love,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you've experienced it: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 God's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everyone,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pass it on.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wondrous time is spring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trees are budding,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birds begin to sing,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flowers start their blooming;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it is with God's love,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you've experienced it: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sing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it's fresh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spring,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pass it on.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wish for you, my friend,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happiness that I've found -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you can depend,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matters not where you're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bound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I'll shout it from the mountain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top;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want my world to know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of love has come to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pass it on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#211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Peace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Pedro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Choice has been made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it wasn’t the Stay-</a:t>
            </a:r>
            <a:r>
              <a:rPr lang="en-US" sz="5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Puft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Marshmallow man.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AGM will be held after the service. The date will be confirmed in the next couple of weeks.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Radon 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time to return the test units.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Here’s Al with some points to remember: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Where, When, Survey.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Again?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Game night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for Game Night in the fellowship hall.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Thursday March 6</a:t>
            </a:r>
            <a:r>
              <a:rPr lang="en-US" sz="52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starting at 6:30.</a:t>
            </a: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87395</TotalTime>
  <Words>1276</Words>
  <Application>Microsoft Office PowerPoint</Application>
  <PresentationFormat>Widescreen</PresentationFormat>
  <Paragraphs>321</Paragraphs>
  <Slides>58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Algerian</vt:lpstr>
      <vt:lpstr>Arial</vt:lpstr>
      <vt:lpstr>Calibri</vt:lpstr>
      <vt:lpstr>Comic Sans MS</vt:lpstr>
      <vt:lpstr>Tahoma</vt:lpstr>
      <vt:lpstr>Times New Roman</vt:lpstr>
      <vt:lpstr>TC103367979990</vt:lpstr>
      <vt:lpstr>7th after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5351</cp:revision>
  <cp:lastPrinted>2023-09-22T14:01:41Z</cp:lastPrinted>
  <dcterms:created xsi:type="dcterms:W3CDTF">2013-04-04T17:06:11Z</dcterms:created>
  <dcterms:modified xsi:type="dcterms:W3CDTF">2025-02-20T17:10:12Z</dcterms:modified>
</cp:coreProperties>
</file>