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54"/>
  </p:notesMasterIdLst>
  <p:handoutMasterIdLst>
    <p:handoutMasterId r:id="rId55"/>
  </p:handoutMasterIdLst>
  <p:sldIdLst>
    <p:sldId id="7105" r:id="rId2"/>
    <p:sldId id="6488" r:id="rId3"/>
    <p:sldId id="6319" r:id="rId4"/>
    <p:sldId id="6358" r:id="rId5"/>
    <p:sldId id="7197" r:id="rId6"/>
    <p:sldId id="7243" r:id="rId7"/>
    <p:sldId id="7244" r:id="rId8"/>
    <p:sldId id="7245" r:id="rId9"/>
    <p:sldId id="6919" r:id="rId10"/>
    <p:sldId id="5285" r:id="rId11"/>
    <p:sldId id="3843" r:id="rId12"/>
    <p:sldId id="6541" r:id="rId13"/>
    <p:sldId id="6843" r:id="rId14"/>
    <p:sldId id="7116" r:id="rId15"/>
    <p:sldId id="7057" r:id="rId16"/>
    <p:sldId id="7216" r:id="rId17"/>
    <p:sldId id="7136" r:id="rId18"/>
    <p:sldId id="7137" r:id="rId19"/>
    <p:sldId id="7217" r:id="rId20"/>
    <p:sldId id="7218" r:id="rId21"/>
    <p:sldId id="5539" r:id="rId22"/>
    <p:sldId id="6673" r:id="rId23"/>
    <p:sldId id="6910" r:id="rId24"/>
    <p:sldId id="7209" r:id="rId25"/>
    <p:sldId id="6780" r:id="rId26"/>
    <p:sldId id="7237" r:id="rId27"/>
    <p:sldId id="6387" r:id="rId28"/>
    <p:sldId id="7230" r:id="rId29"/>
    <p:sldId id="7191" r:id="rId30"/>
    <p:sldId id="7178" r:id="rId31"/>
    <p:sldId id="7086" r:id="rId32"/>
    <p:sldId id="6764" r:id="rId33"/>
    <p:sldId id="7238" r:id="rId34"/>
    <p:sldId id="7239" r:id="rId35"/>
    <p:sldId id="6956" r:id="rId36"/>
    <p:sldId id="7240" r:id="rId37"/>
    <p:sldId id="7241" r:id="rId38"/>
    <p:sldId id="7242" r:id="rId39"/>
    <p:sldId id="6819" r:id="rId40"/>
    <p:sldId id="6473" r:id="rId41"/>
    <p:sldId id="6424" r:id="rId42"/>
    <p:sldId id="7149" r:id="rId43"/>
    <p:sldId id="7233" r:id="rId44"/>
    <p:sldId id="6877" r:id="rId45"/>
    <p:sldId id="6946" r:id="rId46"/>
    <p:sldId id="7165" r:id="rId47"/>
    <p:sldId id="7194" r:id="rId48"/>
    <p:sldId id="7234" r:id="rId49"/>
    <p:sldId id="5512" r:id="rId50"/>
    <p:sldId id="6847" r:id="rId51"/>
    <p:sldId id="7204" r:id="rId52"/>
    <p:sldId id="7211" r:id="rId5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0"/>
    <a:srgbClr val="020200"/>
    <a:srgbClr val="080400"/>
    <a:srgbClr val="990000"/>
    <a:srgbClr val="FF6598"/>
    <a:srgbClr val="88FC9E"/>
    <a:srgbClr val="008200"/>
    <a:srgbClr val="0D9F3A"/>
    <a:srgbClr val="1FCB58"/>
    <a:srgbClr val="55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90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6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8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42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1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40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73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18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92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01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4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67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03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2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9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8200"/>
            </a:gs>
            <a:gs pos="23000">
              <a:srgbClr val="0D9F3A"/>
            </a:gs>
            <a:gs pos="50000">
              <a:srgbClr val="1FCB58"/>
            </a:gs>
            <a:gs pos="85000">
              <a:srgbClr val="88FC9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838200"/>
            <a:ext cx="6858000" cy="8534400"/>
          </a:xfrm>
          <a:prstGeom prst="rect">
            <a:avLst/>
          </a:prstGeom>
        </p:spPr>
      </p:pic>
      <p:pic>
        <p:nvPicPr>
          <p:cNvPr id="1028" name="Picture 4" descr="Groundhog peeking out of a snow hole winter wildlife scene closeup of  animal in snowy environment | Premium AI-gener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23105" r="12630" b="28459"/>
          <a:stretch/>
        </p:blipFill>
        <p:spPr bwMode="auto">
          <a:xfrm>
            <a:off x="7467600" y="3810000"/>
            <a:ext cx="511122" cy="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February 9,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5257800"/>
            <a:ext cx="9215511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Fifth after Epiphany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810000"/>
            <a:ext cx="228600" cy="76200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eace be with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1" cy="68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7315200" cy="144655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Leader: May the Peace of Christ be with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have gathered here 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be to God!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acknowledge that 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has come into being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be to God!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 celebrate that through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of God’s deep love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be to God!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proclaim that the Holy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work in the world, calling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God’s love.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be to God!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#26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Amazing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Marty Haugen 1994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is amazing, steady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unchanging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a mountain, firm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beneath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feet.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a mystery, how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gently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 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surrounded your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carries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Hallelujah, Hallelujah , Hallelujah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makes me sing.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 , Hallelujah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makes me sing.</a:t>
            </a:r>
          </a:p>
        </p:txBody>
      </p:sp>
    </p:spTree>
    <p:extLst>
      <p:ext uri="{BB962C8B-B14F-4D97-AF65-F5344CB8AC3E}">
        <p14:creationId xmlns:p14="http://schemas.microsoft.com/office/powerpoint/2010/main" val="1173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surprising,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it rising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joy that’s growing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Deep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of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I see you,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goodness shines through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this God song rising up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me.</a:t>
            </a:r>
          </a:p>
        </p:txBody>
      </p:sp>
    </p:spTree>
    <p:extLst>
      <p:ext uri="{BB962C8B-B14F-4D97-AF65-F5344CB8AC3E}">
        <p14:creationId xmlns:p14="http://schemas.microsoft.com/office/powerpoint/2010/main" val="30473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Hallelujah, Hallelujah , Hallelujah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makes me sing.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 , Hallelujah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makes me sing.</a:t>
            </a:r>
          </a:p>
        </p:txBody>
      </p:sp>
    </p:spTree>
    <p:extLst>
      <p:ext uri="{BB962C8B-B14F-4D97-AF65-F5344CB8AC3E}">
        <p14:creationId xmlns:p14="http://schemas.microsoft.com/office/powerpoint/2010/main" val="2985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you make me 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make me sing, sing,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sing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make me sing</a:t>
            </a:r>
          </a:p>
        </p:txBody>
      </p:sp>
    </p:spTree>
    <p:extLst>
      <p:ext uri="{BB962C8B-B14F-4D97-AF65-F5344CB8AC3E}">
        <p14:creationId xmlns:p14="http://schemas.microsoft.com/office/powerpoint/2010/main" val="5774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sanctuary passing of the peace.</a:t>
            </a:r>
          </a:p>
          <a:p>
            <a:pPr marL="0" indent="0">
              <a:buNone/>
            </a:pP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Hallelujah, Hallelujah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makes me sing.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 ,  Hallelujah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makes me sing.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make me sing.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Hallelujah.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80400"/>
            </a:gs>
            <a:gs pos="23000">
              <a:srgbClr val="020200"/>
            </a:gs>
            <a:gs pos="50000">
              <a:srgbClr val="010100"/>
            </a:gs>
            <a:gs pos="85000">
              <a:srgbClr val="0101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  <a:endParaRPr lang="en-C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“Sometimes, I think, I need a spare heart to feel all the things I feel.” ―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Sanober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Khan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God, gather us into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of love.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Interrupt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overwhelms us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renewing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depth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reveal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abundance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awaken us to what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when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invitation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again. Gift us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trust the command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put out into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it doesn’t seem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</a:t>
            </a: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presence, which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reveals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ever-new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rising. Bless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705600" y="1997839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Fishing is fun for everyone but the fish</a:t>
            </a:r>
          </a:p>
        </p:txBody>
      </p:sp>
      <p:pic>
        <p:nvPicPr>
          <p:cNvPr id="1026" name="Picture 2" descr="ID please? ik it's a meme, i'm not joking. : r/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6" y="-27709"/>
            <a:ext cx="6889865" cy="68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unto the Lord a New Song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aiah 6 - NIV - In the year that King Uzziah died, I saw the Lord,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927"/>
            <a:ext cx="1221278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089" y="5657671"/>
            <a:ext cx="10771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Isaiah 6:1-6, 9-13</a:t>
            </a:r>
          </a:p>
        </p:txBody>
      </p:sp>
    </p:spTree>
    <p:extLst>
      <p:ext uri="{BB962C8B-B14F-4D97-AF65-F5344CB8AC3E}">
        <p14:creationId xmlns:p14="http://schemas.microsoft.com/office/powerpoint/2010/main" val="519482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5:1-11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Luke 5, 1-11 - Digital Catholic Missionaries (DC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Goodness of God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uke 5:1-11 – Generous – Rev. Tim Ehrhar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" y="2771"/>
            <a:ext cx="10415847" cy="68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5288340"/>
            <a:ext cx="1217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What we gather in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#113 Jesus Saw Them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Fishing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© 2002 Ken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Canedo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saw them fishing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shore of Galilee,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Casting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their nets into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Peter, Andrew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sons of Zebedee,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Waiting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their boats so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patiently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Jesus said, 	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Oh, come and follow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leave behind your nets.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you. Oh, come and fish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life will never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again.”</a:t>
            </a:r>
          </a:p>
        </p:txBody>
      </p:sp>
    </p:spTree>
    <p:extLst>
      <p:ext uri="{BB962C8B-B14F-4D97-AF65-F5344CB8AC3E}">
        <p14:creationId xmlns:p14="http://schemas.microsoft.com/office/powerpoint/2010/main" val="12866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rich young person came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Jesus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for advice.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“How can I obtain eternal life?”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Jesus told him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</a:t>
            </a:r>
            <a:r>
              <a:rPr lang="en-US" sz="5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commandments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Lord.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Then sell off all your riches for the poor.”</a:t>
            </a:r>
          </a:p>
        </p:txBody>
      </p:sp>
    </p:spTree>
    <p:extLst>
      <p:ext uri="{BB962C8B-B14F-4D97-AF65-F5344CB8AC3E}">
        <p14:creationId xmlns:p14="http://schemas.microsoft.com/office/powerpoint/2010/main" val="604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Jesus said, 	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Oh, come and follow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leave behind your nets.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you. Oh, come and fish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life will never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again.”</a:t>
            </a:r>
          </a:p>
        </p:txBody>
      </p:sp>
    </p:spTree>
    <p:extLst>
      <p:ext uri="{BB962C8B-B14F-4D97-AF65-F5344CB8AC3E}">
        <p14:creationId xmlns:p14="http://schemas.microsoft.com/office/powerpoint/2010/main" val="18676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“If you want to follow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very self.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your cross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the walk with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seem a hardship,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impossibility,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is impossible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12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Jesus said, 	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Oh, come and follow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leave behind your nets.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you. Oh, come and fish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life will never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again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the bursting nets,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for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 up at every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gifts and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good news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life-giving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stretch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Yes, form us deep in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good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work.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1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Hymn:MV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Knocks and Waits </a:t>
            </a:r>
            <a:r>
              <a:rPr lang="en-US" sz="32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(Tune – Amazing Grace</a:t>
            </a:r>
            <a:r>
              <a:rPr lang="en-US" sz="32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Daniel Charles Damon 1994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knocks and waits for us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and invite;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longs to quiet every fear,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seeks to set things right.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offers life, in spite of foes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threaten and condemn;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Embracing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enemies, Love goes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mile with them.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comes to heal the broken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ease the troubled mind;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word Love bids us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and seek and find.</a:t>
            </a:r>
          </a:p>
        </p:txBody>
      </p:sp>
    </p:spTree>
    <p:extLst>
      <p:ext uri="{BB962C8B-B14F-4D97-AF65-F5344CB8AC3E}">
        <p14:creationId xmlns:p14="http://schemas.microsoft.com/office/powerpoint/2010/main" val="3713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knocks and enters at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sound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from within;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and dances all around,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feels new life begin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Meetings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CFMT will meet Tuesday, Feb 11 at 5:30 pm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Paul’s Ladies meet Thursday, Feb 13 at 1:30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Group </a:t>
            </a:r>
            <a:r>
              <a:rPr lang="en-US" sz="52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 Thursday at 6:30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#211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Peace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Pedro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life.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Broadview magazine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receive or do you want to receive the Broadview Magazine? We have an opportunity to renew and subscribe people at a reduced rate of $31.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notify the office by end of week.</a:t>
            </a:r>
          </a:p>
        </p:txBody>
      </p:sp>
    </p:spTree>
    <p:extLst>
      <p:ext uri="{BB962C8B-B14F-4D97-AF65-F5344CB8AC3E}">
        <p14:creationId xmlns:p14="http://schemas.microsoft.com/office/powerpoint/2010/main" val="30189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Lenten practices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31 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spiritual 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practices program is available.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a copy, please contact the office. Email, phone or stop in. You can get it printed or in digital format.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VOTE on the </a:t>
            </a:r>
            <a:r>
              <a:rPr lang="en-US" sz="7200" u="sng" dirty="0" err="1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endParaRPr lang="en-US" sz="72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three options for the format the AGM will take. We are conducting a </a:t>
            </a:r>
            <a:r>
              <a:rPr lang="en-US" sz="5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strawless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poll.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put a mark on the board in the narthex under the option you would like to see used.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87045</TotalTime>
  <Words>1077</Words>
  <Application>Microsoft Office PowerPoint</Application>
  <PresentationFormat>Widescreen</PresentationFormat>
  <Paragraphs>272</Paragraphs>
  <Slides>52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Algerian</vt:lpstr>
      <vt:lpstr>Arial</vt:lpstr>
      <vt:lpstr>Calibri</vt:lpstr>
      <vt:lpstr>Monotype Corsiva</vt:lpstr>
      <vt:lpstr>Tahoma</vt:lpstr>
      <vt:lpstr>Times New Roman</vt:lpstr>
      <vt:lpstr>TC103367979990</vt:lpstr>
      <vt:lpstr>Fifth after Epiphany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5334</cp:revision>
  <cp:lastPrinted>2023-09-22T14:01:41Z</cp:lastPrinted>
  <dcterms:created xsi:type="dcterms:W3CDTF">2013-04-04T17:06:11Z</dcterms:created>
  <dcterms:modified xsi:type="dcterms:W3CDTF">2025-02-06T18:27:10Z</dcterms:modified>
</cp:coreProperties>
</file>