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0"/>
  </p:notesMasterIdLst>
  <p:handoutMasterIdLst>
    <p:handoutMasterId r:id="rId61"/>
  </p:handoutMasterIdLst>
  <p:sldIdLst>
    <p:sldId id="7105" r:id="rId2"/>
    <p:sldId id="6488" r:id="rId3"/>
    <p:sldId id="6319" r:id="rId4"/>
    <p:sldId id="6358" r:id="rId5"/>
    <p:sldId id="7212" r:id="rId6"/>
    <p:sldId id="7197" r:id="rId7"/>
    <p:sldId id="7198" r:id="rId8"/>
    <p:sldId id="7199" r:id="rId9"/>
    <p:sldId id="6919" r:id="rId10"/>
    <p:sldId id="5285" r:id="rId11"/>
    <p:sldId id="3843" r:id="rId12"/>
    <p:sldId id="6541" r:id="rId13"/>
    <p:sldId id="6843" r:id="rId14"/>
    <p:sldId id="7208" r:id="rId15"/>
    <p:sldId id="7116" r:id="rId16"/>
    <p:sldId id="7057" r:id="rId17"/>
    <p:sldId id="7136" r:id="rId18"/>
    <p:sldId id="7137" r:id="rId19"/>
    <p:sldId id="7168" r:id="rId20"/>
    <p:sldId id="7200" r:id="rId21"/>
    <p:sldId id="7190" r:id="rId22"/>
    <p:sldId id="7201" r:id="rId23"/>
    <p:sldId id="5539" r:id="rId24"/>
    <p:sldId id="6673" r:id="rId25"/>
    <p:sldId id="6910" r:id="rId26"/>
    <p:sldId id="7209" r:id="rId27"/>
    <p:sldId id="6780" r:id="rId28"/>
    <p:sldId id="6955" r:id="rId29"/>
    <p:sldId id="7073" r:id="rId30"/>
    <p:sldId id="6387" r:id="rId31"/>
    <p:sldId id="6733" r:id="rId32"/>
    <p:sldId id="7005" r:id="rId33"/>
    <p:sldId id="7191" r:id="rId34"/>
    <p:sldId id="7210" r:id="rId35"/>
    <p:sldId id="7178" r:id="rId36"/>
    <p:sldId id="7086" r:id="rId37"/>
    <p:sldId id="6764" r:id="rId38"/>
    <p:sldId id="6956" r:id="rId39"/>
    <p:sldId id="7169" r:id="rId40"/>
    <p:sldId id="7146" r:id="rId41"/>
    <p:sldId id="7192" r:id="rId42"/>
    <p:sldId id="7206" r:id="rId43"/>
    <p:sldId id="7207" r:id="rId44"/>
    <p:sldId id="6819" r:id="rId45"/>
    <p:sldId id="6473" r:id="rId46"/>
    <p:sldId id="6424" r:id="rId47"/>
    <p:sldId id="7149" r:id="rId48"/>
    <p:sldId id="6877" r:id="rId49"/>
    <p:sldId id="6946" r:id="rId50"/>
    <p:sldId id="7165" r:id="rId51"/>
    <p:sldId id="7194" r:id="rId52"/>
    <p:sldId id="7202" r:id="rId53"/>
    <p:sldId id="7195" r:id="rId54"/>
    <p:sldId id="7203" r:id="rId55"/>
    <p:sldId id="5512" r:id="rId56"/>
    <p:sldId id="6847" r:id="rId57"/>
    <p:sldId id="7204" r:id="rId58"/>
    <p:sldId id="7211" r:id="rId59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0"/>
    <a:srgbClr val="020200"/>
    <a:srgbClr val="080400"/>
    <a:srgbClr val="990000"/>
    <a:srgbClr val="FF6598"/>
    <a:srgbClr val="88FC9E"/>
    <a:srgbClr val="008200"/>
    <a:srgbClr val="0D9F3A"/>
    <a:srgbClr val="1FCB58"/>
    <a:srgbClr val="55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76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6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26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8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9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36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58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8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93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40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9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2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1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5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43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1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46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4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6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2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5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6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23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3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8200"/>
            </a:gs>
            <a:gs pos="23000">
              <a:srgbClr val="0D9F3A"/>
            </a:gs>
            <a:gs pos="50000">
              <a:srgbClr val="1FCB58"/>
            </a:gs>
            <a:gs pos="85000">
              <a:srgbClr val="88FC9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743" y="-1150257"/>
            <a:ext cx="68725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January 26,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Third after Epiphany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eace be with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1" cy="6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7315200" cy="144655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Leader: May the Peace of Christ be with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live and breathe, laugh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grieve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thank you for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among us. 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hurt, we fear, we worry,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stress.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thank you for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among us. 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struggle sometimes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God, thank you for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among us. 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are your children,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 each day. 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Thank you, God,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walk among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58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MV# 142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A Song Must Rise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Paul B.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Svenson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1995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once again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God’s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praises and glory,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voices blend,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mountains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the valleys,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desert to the sea,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 once again.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voices of our leaders,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of you and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for the spirit to descend.</a:t>
            </a:r>
          </a:p>
        </p:txBody>
      </p:sp>
    </p:spTree>
    <p:extLst>
      <p:ext uri="{BB962C8B-B14F-4D97-AF65-F5344CB8AC3E}">
        <p14:creationId xmlns:p14="http://schemas.microsoft.com/office/powerpoint/2010/main" val="3047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once again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God’s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praises and glory,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voices blend,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</p:txBody>
      </p:sp>
    </p:spTree>
    <p:extLst>
      <p:ext uri="{BB962C8B-B14F-4D97-AF65-F5344CB8AC3E}">
        <p14:creationId xmlns:p14="http://schemas.microsoft.com/office/powerpoint/2010/main" val="298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poverty and riches,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voice of young and old,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 once again.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free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the imprisoned,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timid and the bold,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descend.	</a:t>
            </a:r>
          </a:p>
        </p:txBody>
      </p:sp>
    </p:spTree>
    <p:extLst>
      <p:ext uri="{BB962C8B-B14F-4D97-AF65-F5344CB8AC3E}">
        <p14:creationId xmlns:p14="http://schemas.microsoft.com/office/powerpoint/2010/main" val="749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sanctuary passing of the peace.</a:t>
            </a:r>
          </a:p>
          <a:p>
            <a:pPr marL="0" indent="0">
              <a:buNone/>
            </a:pP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once again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God’s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praises and glory,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voices blend,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</p:txBody>
      </p:sp>
    </p:spTree>
    <p:extLst>
      <p:ext uri="{BB962C8B-B14F-4D97-AF65-F5344CB8AC3E}">
        <p14:creationId xmlns:p14="http://schemas.microsoft.com/office/powerpoint/2010/main" val="3465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house of worship,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faith and tongue,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 once again.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villages and cities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song must be sung,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descend.	</a:t>
            </a:r>
          </a:p>
        </p:txBody>
      </p:sp>
    </p:spTree>
    <p:extLst>
      <p:ext uri="{BB962C8B-B14F-4D97-AF65-F5344CB8AC3E}">
        <p14:creationId xmlns:p14="http://schemas.microsoft.com/office/powerpoint/2010/main" val="30078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descend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once again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God’s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praises and glory,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voices blend,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song must rise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for the spirit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descend.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0400"/>
            </a:gs>
            <a:gs pos="23000">
              <a:srgbClr val="020200"/>
            </a:gs>
            <a:gs pos="50000">
              <a:srgbClr val="010100"/>
            </a:gs>
            <a:gs pos="85000">
              <a:srgbClr val="0101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"Angels are the invisible hand that lifts us up when we are ready to give up on ourselves"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we are here this morning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We awake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Praise you.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cannot imagine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look like without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love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wisdom,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among us are 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to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These gifts mold us.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 so that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Blessing to others this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for your help 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that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more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 through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to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334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Shoulder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Getting Out Of My Own Way. - Laura Ack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9200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#92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 Rock</a:t>
            </a:r>
          </a:p>
          <a:p>
            <a:pPr algn="ctr"/>
            <a:r>
              <a:rPr lang="de-DE" sz="9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Keri K. Wehlander, 1999 </a:t>
            </a:r>
            <a:r>
              <a:rPr lang="en-US" sz="9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</a:t>
            </a:r>
            <a:r>
              <a:rPr lang="en-US" sz="9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9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9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9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84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 rock, like a rock,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under our feet.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starry night sky,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over our head.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on the horizon,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ever before.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river runs to ocean,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is in God ever more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 Among Us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aiah 6: A Vision of God's Glory and Our Ca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657671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Isaiah 6: 1-4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55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salm 148:1-6 | Ps 148:1-6 | German (1:40min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8"/>
          <a:stretch/>
        </p:blipFill>
        <p:spPr bwMode="auto">
          <a:xfrm>
            <a:off x="-1" y="0"/>
            <a:ext cx="12293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089" y="5657671"/>
            <a:ext cx="10771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148: 1-6 </a:t>
            </a:r>
          </a:p>
        </p:txBody>
      </p:sp>
    </p:spTree>
    <p:extLst>
      <p:ext uri="{BB962C8B-B14F-4D97-AF65-F5344CB8AC3E}">
        <p14:creationId xmlns:p14="http://schemas.microsoft.com/office/powerpoint/2010/main" val="3038990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Revelations 22: 1-5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PPT - Revelation 22:1-5 PowerPoint Presentation, free download - ID:15273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 b="9091"/>
          <a:stretch/>
        </p:blipFill>
        <p:spPr bwMode="auto">
          <a:xfrm>
            <a:off x="0" y="0"/>
            <a:ext cx="12192000" cy="68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0" y="2274838"/>
            <a:ext cx="518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26</a:t>
            </a:r>
            <a:r>
              <a:rPr lang="fi-FI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i-FI" sz="7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47-54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Matthew 26:52 (NKJV) - But Jesus said to him, “Put your sword in its place,  for all who take the sword will perish by the... – @wiirocku on Tumb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2"/>
            <a:ext cx="7543800" cy="68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03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of the World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(Sing Hallelujah)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8864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0" y="5288340"/>
            <a:ext cx="1217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valdi" panose="030206020505060908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Angels who walk among us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valdi" panose="030206020505060908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#388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Dancing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Walter Farquharson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Music: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Lori </a:t>
            </a:r>
            <a:r>
              <a:rPr lang="en-US" sz="1000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Erhardt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reprinted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 reflecting song of grace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calling life to all the creatures,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life to human race.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naming moment they should 	part,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freedom to the peoples,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for all in dancer’s art.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paradox of womb and grave,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now the Word child’s 	coming,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one prisoner, no one slave.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28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the dance by cross be 	stilled?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be shaken! Dead awaken!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was emptied shall be 	filled.</a:t>
            </a:r>
          </a:p>
        </p:txBody>
      </p:sp>
    </p:spTree>
    <p:extLst>
      <p:ext uri="{BB962C8B-B14F-4D97-AF65-F5344CB8AC3E}">
        <p14:creationId xmlns:p14="http://schemas.microsoft.com/office/powerpoint/2010/main" val="382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your people their new birth,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healing, loving one another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community with earth.</a:t>
            </a:r>
          </a:p>
        </p:txBody>
      </p:sp>
    </p:spTree>
    <p:extLst>
      <p:ext uri="{BB962C8B-B14F-4D97-AF65-F5344CB8AC3E}">
        <p14:creationId xmlns:p14="http://schemas.microsoft.com/office/powerpoint/2010/main" val="39203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dancing on the waters,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would come and dance with 	you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‘til our world is filled with music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Christ all things are new.*</a:t>
            </a:r>
          </a:p>
        </p:txBody>
      </p:sp>
    </p:spTree>
    <p:extLst>
      <p:ext uri="{BB962C8B-B14F-4D97-AF65-F5344CB8AC3E}">
        <p14:creationId xmlns:p14="http://schemas.microsoft.com/office/powerpoint/2010/main" val="36239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to you 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day. May this act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 other ways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others and help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others so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be revealed 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as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in heaven. Amen.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#238 </a:t>
            </a:r>
            <a:r>
              <a:rPr lang="en-US" sz="48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1,2,4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Lord My God</a:t>
            </a:r>
          </a:p>
          <a:p>
            <a:pPr algn="ctr"/>
            <a:r>
              <a:rPr lang="en-US" sz="11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 reprinted 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Lord my God,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when I in awesome wonder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Consider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works thy hand hath made,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the stars,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 hear the mighty thunder,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throughout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universe displayed.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Coffee and conversation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coffee and conversation after the service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in the fellowship hall.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through the woods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forest glades I wander,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 birds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sing sweetly in the trees;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look down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from lofty mountain grandeur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 brook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feel the gentle breeze.</a:t>
            </a:r>
          </a:p>
        </p:txBody>
      </p:sp>
    </p:spTree>
    <p:extLst>
      <p:ext uri="{BB962C8B-B14F-4D97-AF65-F5344CB8AC3E}">
        <p14:creationId xmlns:p14="http://schemas.microsoft.com/office/powerpoint/2010/main" val="371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Christ shall come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with shout of acclamation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me home,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what joy shall fill my heart!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shall bow in humble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adoration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proclaim,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'My God, how great thou art!'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#211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Peace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Pedro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Valentine Social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Sunday, February 9</a:t>
            </a:r>
            <a:r>
              <a:rPr lang="en-US" sz="5400" baseline="30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service, come upstairs and enjoy fellowship, music, socializing and dessert!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your valentine photo taken, celebrate Valentine Day.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Coldest night of the year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Support the sharing club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forming a team to represent St. Paul’s, there is a sign up sheet with more info in the narthex.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Shrove Tuesday pancake supper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forming a team to help prepare a pancake supper for Shrove Tuesday please sign up on the sheet in the narthex.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84775</TotalTime>
  <Words>1042</Words>
  <Application>Microsoft Office PowerPoint</Application>
  <PresentationFormat>Widescreen</PresentationFormat>
  <Paragraphs>341</Paragraphs>
  <Slides>58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Algerian</vt:lpstr>
      <vt:lpstr>Arial</vt:lpstr>
      <vt:lpstr>Calibri</vt:lpstr>
      <vt:lpstr>Tahoma</vt:lpstr>
      <vt:lpstr>Times New Roman</vt:lpstr>
      <vt:lpstr>Vivaldi</vt:lpstr>
      <vt:lpstr>TC103367979990</vt:lpstr>
      <vt:lpstr>Third after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5299</cp:revision>
  <cp:lastPrinted>2023-09-22T14:01:41Z</cp:lastPrinted>
  <dcterms:created xsi:type="dcterms:W3CDTF">2013-04-04T17:06:11Z</dcterms:created>
  <dcterms:modified xsi:type="dcterms:W3CDTF">2025-01-23T17:09:29Z</dcterms:modified>
</cp:coreProperties>
</file>