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58"/>
  </p:notesMasterIdLst>
  <p:handoutMasterIdLst>
    <p:handoutMasterId r:id="rId59"/>
  </p:handoutMasterIdLst>
  <p:sldIdLst>
    <p:sldId id="7105" r:id="rId4"/>
    <p:sldId id="7515" r:id="rId5"/>
    <p:sldId id="7699" r:id="rId6"/>
    <p:sldId id="7701" r:id="rId7"/>
    <p:sldId id="7702" r:id="rId8"/>
    <p:sldId id="7293" r:id="rId9"/>
    <p:sldId id="6319" r:id="rId10"/>
    <p:sldId id="3843" r:id="rId11"/>
    <p:sldId id="5285" r:id="rId12"/>
    <p:sldId id="5539" r:id="rId13"/>
    <p:sldId id="7517" r:id="rId14"/>
    <p:sldId id="6843" r:id="rId15"/>
    <p:sldId id="7116" r:id="rId16"/>
    <p:sldId id="7454" r:id="rId17"/>
    <p:sldId id="7521" r:id="rId18"/>
    <p:sldId id="7589" r:id="rId19"/>
    <p:sldId id="7703" r:id="rId20"/>
    <p:sldId id="7681" r:id="rId21"/>
    <p:sldId id="7704" r:id="rId22"/>
    <p:sldId id="7530" r:id="rId23"/>
    <p:sldId id="7682" r:id="rId24"/>
    <p:sldId id="7597" r:id="rId25"/>
    <p:sldId id="7705" r:id="rId26"/>
    <p:sldId id="7677" r:id="rId27"/>
    <p:sldId id="7706" r:id="rId28"/>
    <p:sldId id="7707" r:id="rId29"/>
    <p:sldId id="7708" r:id="rId30"/>
    <p:sldId id="6387" r:id="rId31"/>
    <p:sldId id="7638" r:id="rId32"/>
    <p:sldId id="7709" r:id="rId33"/>
    <p:sldId id="7710" r:id="rId34"/>
    <p:sldId id="7639" r:id="rId35"/>
    <p:sldId id="7672" r:id="rId36"/>
    <p:sldId id="6877" r:id="rId37"/>
    <p:sldId id="7678" r:id="rId38"/>
    <p:sldId id="7679" r:id="rId39"/>
    <p:sldId id="7686" r:id="rId40"/>
    <p:sldId id="7711" r:id="rId41"/>
    <p:sldId id="7687" r:id="rId42"/>
    <p:sldId id="7712" r:id="rId43"/>
    <p:sldId id="7612" r:id="rId44"/>
    <p:sldId id="7424" r:id="rId45"/>
    <p:sldId id="7613" r:id="rId46"/>
    <p:sldId id="7673" r:id="rId47"/>
    <p:sldId id="7685" r:id="rId48"/>
    <p:sldId id="7665" r:id="rId49"/>
    <p:sldId id="7694" r:id="rId50"/>
    <p:sldId id="7695" r:id="rId51"/>
    <p:sldId id="7713" r:id="rId52"/>
    <p:sldId id="7696" r:id="rId53"/>
    <p:sldId id="7697" r:id="rId54"/>
    <p:sldId id="7289" r:id="rId55"/>
    <p:sldId id="6847" r:id="rId56"/>
    <p:sldId id="7204" r:id="rId57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0101"/>
    <a:srgbClr val="893A29"/>
    <a:srgbClr val="990000"/>
    <a:srgbClr val="132950"/>
    <a:srgbClr val="FBF7F4"/>
    <a:srgbClr val="F5A91F"/>
    <a:srgbClr val="DCDDDF"/>
    <a:srgbClr val="E5E5E5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7/10/2025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6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2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0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32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3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7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22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7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92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1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49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1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52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53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13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49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4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500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08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100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878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38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July 13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Fifth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Magdalene went and announced to the disciples, ‘I have seen the Lord’; and she told them that he had said these things to her.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John 20: 18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As we gather this day, each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something different to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bring the joys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burdens 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week.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bring prayers of hope,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anguish.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We bring our voices,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bring our faith, tattered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it may be.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We bring all this to each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God, whom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 #76 Leaning on the Everlasting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Arms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David Kai 2017 Reprinted under </a:t>
            </a:r>
            <a:r>
              <a:rPr lang="en-US" sz="105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fellowship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joy divine,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blessedness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peace is mine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Arms!</a:t>
            </a: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leaning,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secure from all alarms;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leaning,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Arms.</a:t>
            </a:r>
          </a:p>
        </p:txBody>
      </p:sp>
    </p:spTree>
    <p:extLst>
      <p:ext uri="{BB962C8B-B14F-4D97-AF65-F5344CB8AC3E}">
        <p14:creationId xmlns:p14="http://schemas.microsoft.com/office/powerpoint/2010/main" val="1617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how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walk in this pilgrim way,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bright the path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day to day,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Arms!</a:t>
            </a:r>
          </a:p>
        </p:txBody>
      </p:sp>
    </p:spTree>
    <p:extLst>
      <p:ext uri="{BB962C8B-B14F-4D97-AF65-F5344CB8AC3E}">
        <p14:creationId xmlns:p14="http://schemas.microsoft.com/office/powerpoint/2010/main" val="1949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leaning,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secure from all alarms;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leaning,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Arms.</a:t>
            </a:r>
          </a:p>
        </p:txBody>
      </p:sp>
    </p:spTree>
    <p:extLst>
      <p:ext uri="{BB962C8B-B14F-4D97-AF65-F5344CB8AC3E}">
        <p14:creationId xmlns:p14="http://schemas.microsoft.com/office/powerpoint/2010/main" val="27557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I to dread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have I to fear,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peace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my Lord so near,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Arms!</a:t>
            </a:r>
          </a:p>
        </p:txBody>
      </p:sp>
    </p:spTree>
    <p:extLst>
      <p:ext uri="{BB962C8B-B14F-4D97-AF65-F5344CB8AC3E}">
        <p14:creationId xmlns:p14="http://schemas.microsoft.com/office/powerpoint/2010/main" val="35465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leaning,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secure from all alarms;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leaning,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203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(inspired by Colossians 1: 1-14)</a:t>
            </a:r>
            <a:endParaRPr lang="en-US" sz="4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Loving and Gracious God, in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our hope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new paths.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your wisdom,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praying it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bear abundant fruit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we grow in 	faith, help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truly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comprehend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grace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lead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you, O Lord.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Jesus‘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Amen.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tering a No-Sugar Diet: Fruit Inclusion and Effective Strategies for  2024 — THRIVE NUTR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5" y="0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solidFill>
                  <a:schemeClr val="bg1"/>
                </a:solidFill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sz="6000" b="1" u="sng" dirty="0">
                <a:solidFill>
                  <a:schemeClr val="bg1"/>
                </a:solidFill>
                <a:latin typeface="Snap ITC" panose="04040A07060A02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is the Best Way to Eat Fruit?</a:t>
            </a:r>
            <a:endParaRPr lang="en-US" sz="6000" b="1" u="sng" dirty="0" smtClean="0">
              <a:solidFill>
                <a:schemeClr val="bg1"/>
              </a:solidFill>
              <a:latin typeface="Snap ITC" panose="04040A07060A02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 #27 What a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Music </a:t>
            </a:r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Jonas </a:t>
            </a:r>
            <a:r>
              <a:rPr lang="en-US" sz="11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Myrin</a:t>
            </a:r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Matt Redman Reprinted 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friend we have in Jesus,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sins and griefs to bear!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privilege to carry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Ev’rything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God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pray’r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peace we often forfeit,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needless pain we bear,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we do not carry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Ev’rything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God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pray’r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we trials and temptations?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trouble anywhere?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never be discouraged,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to the Lord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pray’r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find a friend so faithful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all our sorrows share?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knows our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weakness,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to the Lord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pray’r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6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 weak and heavy laden,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Cumbered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 load of care?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Precious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still our refuge,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to the Lord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pray’r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thy friends despise, forsake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to the Lord 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pray’r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arms He’ll take and shield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wilt find a solace there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ssians 1 - NAS - Bible Study Tools | Bible Study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12192000" cy="70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Colossians 1: 1-14 </a:t>
            </a:r>
          </a:p>
        </p:txBody>
      </p:sp>
    </p:spTree>
    <p:extLst>
      <p:ext uri="{BB962C8B-B14F-4D97-AF65-F5344CB8AC3E}">
        <p14:creationId xmlns:p14="http://schemas.microsoft.com/office/powerpoint/2010/main" val="3289374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Strawberry </a:t>
            </a:r>
            <a:r>
              <a:rPr lang="en-US" sz="66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Festival: </a:t>
            </a:r>
            <a:endParaRPr lang="en-US" sz="6600" i="1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Salisbury United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Church.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 16th from 6:00-8:00PM. Take out only. Choose from the following: strawberries, strawberry shortcake, strawberries and cake, cake. Gluten free options available. </a:t>
            </a:r>
            <a:endParaRPr lang="en-US" sz="5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8.00</a:t>
            </a:r>
          </a:p>
        </p:txBody>
      </p:sp>
    </p:spTree>
    <p:extLst>
      <p:ext uri="{BB962C8B-B14F-4D97-AF65-F5344CB8AC3E}">
        <p14:creationId xmlns:p14="http://schemas.microsoft.com/office/powerpoint/2010/main" val="1002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 lessons from the women who followed Jesus in Galilee - LDS Li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r="3404"/>
          <a:stretch/>
        </p:blipFill>
        <p:spPr bwMode="auto">
          <a:xfrm>
            <a:off x="-16625" y="0"/>
            <a:ext cx="12203083" cy="68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8: 1-3 </a:t>
            </a: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our Daily Bible Verses — John 19:25 — Integrated Catholic Life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" y="0"/>
            <a:ext cx="12204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fi-FI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19:25 </a:t>
            </a:r>
            <a:endParaRPr lang="fi-FI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85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5800" y="1524000"/>
            <a:ext cx="40767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20: 1-2, 11-18 </a:t>
            </a:r>
          </a:p>
        </p:txBody>
      </p:sp>
      <p:pic>
        <p:nvPicPr>
          <p:cNvPr id="5124" name="Picture 4" descr="Mary Magdalene. Love, the cornerstone of resurrection… | by arun simon | 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90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29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he Ascension of St. Mary Magdalene, c.1835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769"/>
            <a:ext cx="10210800" cy="68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5407461"/>
            <a:ext cx="12178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Mary, Mary…</a:t>
            </a:r>
            <a:endParaRPr lang="fi-FI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Music </a:t>
            </a:r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Jonas </a:t>
            </a:r>
            <a:r>
              <a:rPr lang="en-US" sz="11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Myrin</a:t>
            </a:r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Matt Redman Reprinted 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come to the garden alone,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dew is still on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roses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voice I hear,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my ear;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of God discloses</a:t>
            </a:r>
          </a:p>
        </p:txBody>
      </p:sp>
    </p:spTree>
    <p:extLst>
      <p:ext uri="{BB962C8B-B14F-4D97-AF65-F5344CB8AC3E}">
        <p14:creationId xmlns:p14="http://schemas.microsoft.com/office/powerpoint/2010/main" val="18965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He walks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talks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tells me I am His own,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joy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 tarry there,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has ever known.</a:t>
            </a:r>
          </a:p>
        </p:txBody>
      </p:sp>
    </p:spTree>
    <p:extLst>
      <p:ext uri="{BB962C8B-B14F-4D97-AF65-F5344CB8AC3E}">
        <p14:creationId xmlns:p14="http://schemas.microsoft.com/office/powerpoint/2010/main" val="32464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speaks, and the sound of His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voice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sweet the birds hush their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singing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melody that he gave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 is ringing</a:t>
            </a:r>
          </a:p>
        </p:txBody>
      </p:sp>
    </p:spTree>
    <p:extLst>
      <p:ext uri="{BB962C8B-B14F-4D97-AF65-F5344CB8AC3E}">
        <p14:creationId xmlns:p14="http://schemas.microsoft.com/office/powerpoint/2010/main" val="35192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He walks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talks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tells me I am His own,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joy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 tarry there,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has ever known.</a:t>
            </a:r>
          </a:p>
        </p:txBody>
      </p:sp>
    </p:spTree>
    <p:extLst>
      <p:ext uri="{BB962C8B-B14F-4D97-AF65-F5344CB8AC3E}">
        <p14:creationId xmlns:p14="http://schemas.microsoft.com/office/powerpoint/2010/main" val="31009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I’d stay in the garden with Him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the night around me be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falling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bids me go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Thro’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woe,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to me is calling.</a:t>
            </a:r>
          </a:p>
        </p:txBody>
      </p:sp>
    </p:spTree>
    <p:extLst>
      <p:ext uri="{BB962C8B-B14F-4D97-AF65-F5344CB8AC3E}">
        <p14:creationId xmlns:p14="http://schemas.microsoft.com/office/powerpoint/2010/main" val="22581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See </a:t>
            </a:r>
            <a:r>
              <a:rPr lang="en-US" sz="8000" i="1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lisa</a:t>
            </a:r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run</a:t>
            </a: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Run </a:t>
            </a:r>
            <a:r>
              <a:rPr lang="en-US" sz="8000" i="1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lisa</a:t>
            </a:r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run: </a:t>
            </a:r>
          </a:p>
          <a:p>
            <a:pPr algn="ctr"/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will be running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5K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at General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Council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Calgary in support of the Alvin Dixon Memorial Bursary Fund. Lisa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looking for folks to donate $1 per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km. Thank you!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He walks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talks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tells me I am His own,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joy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 tarry there,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has ever known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God of every life,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Hear our prayer.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Loving God, we offer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symbol of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 May they be used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those who need 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nn-NO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 #25 Love Lifted </a:t>
            </a:r>
            <a:r>
              <a:rPr lang="nn-NO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Music Judith </a:t>
            </a:r>
            <a:r>
              <a:rPr lang="en-US" sz="1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Snowdon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©2004 Used by permission Reprinted under </a:t>
            </a:r>
            <a:r>
              <a:rPr lang="en-US" sz="1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was sinking deep in sin,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peaceful shore,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deeply stained within,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Sinking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rise no more;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Master of the sea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Heard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despairing cry,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waters lifted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 am I.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lifted me! Love lifted 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 else could help,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lifted me.</a:t>
            </a:r>
          </a:p>
        </p:txBody>
      </p:sp>
    </p:spTree>
    <p:extLst>
      <p:ext uri="{BB962C8B-B14F-4D97-AF65-F5344CB8AC3E}">
        <p14:creationId xmlns:p14="http://schemas.microsoft.com/office/powerpoint/2010/main" val="31053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my heart to Him I give,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Him I’ll cling,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blessed presence live,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praises sing.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mighty and so true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Merits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soul’s best songs;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Faithful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loving service too,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belongs.</a:t>
            </a:r>
          </a:p>
        </p:txBody>
      </p:sp>
    </p:spTree>
    <p:extLst>
      <p:ext uri="{BB962C8B-B14F-4D97-AF65-F5344CB8AC3E}">
        <p14:creationId xmlns:p14="http://schemas.microsoft.com/office/powerpoint/2010/main" val="10021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lifted me! Love lifted 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 else could help,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lifted me.</a:t>
            </a:r>
          </a:p>
        </p:txBody>
      </p:sp>
    </p:spTree>
    <p:extLst>
      <p:ext uri="{BB962C8B-B14F-4D97-AF65-F5344CB8AC3E}">
        <p14:creationId xmlns:p14="http://schemas.microsoft.com/office/powerpoint/2010/main" val="33331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 smtClean="0">
              <a:latin typeface="Broadway" panose="04040905080B020205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6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Rev. Jenn will be on vacation for the next week.</a:t>
            </a:r>
          </a:p>
          <a:p>
            <a:pPr algn="ctr"/>
            <a:r>
              <a:rPr lang="en-US" sz="66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The July 20</a:t>
            </a:r>
            <a:r>
              <a:rPr lang="en-US" sz="6600" baseline="300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6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service will be led by Lisa </a:t>
            </a:r>
            <a:r>
              <a:rPr lang="en-US" sz="66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Folkins </a:t>
            </a:r>
            <a:r>
              <a:rPr lang="en-US" sz="66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featuring Cindy </a:t>
            </a:r>
            <a:r>
              <a:rPr lang="en-US" sz="6600" dirty="0" err="1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Hatt</a:t>
            </a:r>
            <a:r>
              <a:rPr lang="en-US" sz="6600" dirty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dirty="0" smtClean="0"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on the piano.</a:t>
            </a:r>
            <a:endParaRPr lang="en-US" sz="4400" dirty="0"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Souls in danger, look above,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completely saves;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lift you by His love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angry waves.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Master of the sea,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Billows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will obey;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wants to be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saved today.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lifted me! Love lifted me!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 else could help,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lifted 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Amen.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TLUS#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Izumi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Shiota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 peace of Christ be with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love of God dwell deep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your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 enlighten your way,</a:t>
            </a:r>
          </a:p>
          <a:p>
            <a:pPr marL="0" indent="0">
              <a:buNone/>
            </a:pPr>
            <a:r>
              <a:rPr lang="en-US" sz="5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you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in the comfort of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and Soul</a:t>
            </a:r>
            <a:endParaRPr lang="en-CA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94127</TotalTime>
  <Words>1364</Words>
  <Application>Microsoft Office PowerPoint</Application>
  <PresentationFormat>Widescreen</PresentationFormat>
  <Paragraphs>299</Paragraphs>
  <Slides>54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Algerian</vt:lpstr>
      <vt:lpstr>Arial</vt:lpstr>
      <vt:lpstr>Broadway</vt:lpstr>
      <vt:lpstr>Brush Script MT</vt:lpstr>
      <vt:lpstr>Calibri</vt:lpstr>
      <vt:lpstr>Comic Sans MS</vt:lpstr>
      <vt:lpstr>Snap ITC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5632</cp:revision>
  <cp:lastPrinted>2025-07-10T14:56:21Z</cp:lastPrinted>
  <dcterms:created xsi:type="dcterms:W3CDTF">2013-04-04T17:06:11Z</dcterms:created>
  <dcterms:modified xsi:type="dcterms:W3CDTF">2025-07-10T14:56:26Z</dcterms:modified>
</cp:coreProperties>
</file>