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46"/>
  </p:notesMasterIdLst>
  <p:handoutMasterIdLst>
    <p:handoutMasterId r:id="rId47"/>
  </p:handoutMasterIdLst>
  <p:sldIdLst>
    <p:sldId id="7105" r:id="rId4"/>
    <p:sldId id="7515" r:id="rId5"/>
    <p:sldId id="7699" r:id="rId6"/>
    <p:sldId id="7714" r:id="rId7"/>
    <p:sldId id="7718" r:id="rId8"/>
    <p:sldId id="7293" r:id="rId9"/>
    <p:sldId id="6319" r:id="rId10"/>
    <p:sldId id="3843" r:id="rId11"/>
    <p:sldId id="5285" r:id="rId12"/>
    <p:sldId id="5539" r:id="rId13"/>
    <p:sldId id="7517" r:id="rId14"/>
    <p:sldId id="6843" r:id="rId15"/>
    <p:sldId id="7116" r:id="rId16"/>
    <p:sldId id="7454" r:id="rId17"/>
    <p:sldId id="7521" r:id="rId18"/>
    <p:sldId id="7589" r:id="rId19"/>
    <p:sldId id="7715" r:id="rId20"/>
    <p:sldId id="7530" r:id="rId21"/>
    <p:sldId id="7682" r:id="rId22"/>
    <p:sldId id="7597" r:id="rId23"/>
    <p:sldId id="7705" r:id="rId24"/>
    <p:sldId id="7677" r:id="rId25"/>
    <p:sldId id="7706" r:id="rId26"/>
    <p:sldId id="7707" r:id="rId27"/>
    <p:sldId id="6387" r:id="rId28"/>
    <p:sldId id="7638" r:id="rId29"/>
    <p:sldId id="7709" r:id="rId30"/>
    <p:sldId id="7672" r:id="rId31"/>
    <p:sldId id="7612" r:id="rId32"/>
    <p:sldId id="7424" r:id="rId33"/>
    <p:sldId id="7613" r:id="rId34"/>
    <p:sldId id="7673" r:id="rId35"/>
    <p:sldId id="7716" r:id="rId36"/>
    <p:sldId id="7685" r:id="rId37"/>
    <p:sldId id="7665" r:id="rId38"/>
    <p:sldId id="7694" r:id="rId39"/>
    <p:sldId id="7695" r:id="rId40"/>
    <p:sldId id="7713" r:id="rId41"/>
    <p:sldId id="7289" r:id="rId42"/>
    <p:sldId id="6847" r:id="rId43"/>
    <p:sldId id="7204" r:id="rId44"/>
    <p:sldId id="7717" r:id="rId4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10101"/>
    <a:srgbClr val="893A29"/>
    <a:srgbClr val="132950"/>
    <a:srgbClr val="FBF7F4"/>
    <a:srgbClr val="F5A91F"/>
    <a:srgbClr val="DCDDDF"/>
    <a:srgbClr val="E5E5E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7/16/2025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0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37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7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31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9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6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8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10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20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Sixth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Faith has made you well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Forward in Peace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God is our light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Whom shall we fear?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is our stronghold.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we be afraid?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be strong and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wait upon God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God has called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come.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thank God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what God has done.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proclaim God’s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for God is good. Let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 Me God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Bruce Harding.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near me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you’re with me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you 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 me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near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you’re with me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Heaven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here.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jump for joy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jump for joy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you.</a:t>
            </a: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feel you loving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care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loving me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everywhere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feel you loving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care God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loving me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you’re there. </a:t>
            </a:r>
          </a:p>
        </p:txBody>
      </p:sp>
    </p:spTree>
    <p:extLst>
      <p:ext uri="{BB962C8B-B14F-4D97-AF65-F5344CB8AC3E}">
        <p14:creationId xmlns:p14="http://schemas.microsoft.com/office/powerpoint/2010/main" val="194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I’ll jump for joy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jump for joy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Al-le-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Jump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joy for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majesty and mystery,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purpose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embraces 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world. You set us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beauty and bounty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 meet you 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midst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wonders. You call us to love each other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of Jesus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make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a place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 and compassion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 of worship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send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of wisdom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grace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we can live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the praise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day-to-day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offer to you,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God.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healing and purifying power of Jesus in Mark 5 | Psephi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8" y="-19397"/>
            <a:ext cx="10325283" cy="6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150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solidFill>
                  <a:schemeClr val="bg1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Jesus Heals</a:t>
            </a:r>
            <a:endParaRPr lang="en-US" sz="6000" b="1" u="sng" dirty="0" smtClean="0">
              <a:solidFill>
                <a:schemeClr val="bg1"/>
              </a:solidFill>
              <a:latin typeface="Snap ITC" panose="04040A07060A02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#356 Seek Ye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Karen Lafferty 1972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ye first the kingdom of God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God's righteousness,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be added unto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hallelujah.</a:t>
            </a: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and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given unto you;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you shall find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Knock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unto you.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hallelujah.</a:t>
            </a:r>
          </a:p>
        </p:txBody>
      </p:sp>
    </p:spTree>
    <p:extLst>
      <p:ext uri="{BB962C8B-B14F-4D97-AF65-F5344CB8AC3E}">
        <p14:creationId xmlns:p14="http://schemas.microsoft.com/office/powerpoint/2010/main" val="31546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do not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by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alone,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every word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proceeds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mouth of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Hallelu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hallelujah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salm 52:9 Illustrated: &quot;In the Presence of Your Faithful People&quot; —  Heartlight® Galle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2"/>
          <a:stretch/>
        </p:blipFill>
        <p:spPr bwMode="auto">
          <a:xfrm>
            <a:off x="468548" y="-31865"/>
            <a:ext cx="11254903" cy="69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52 </a:t>
            </a:r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5:25-34 </a:t>
            </a:r>
          </a:p>
        </p:txBody>
      </p:sp>
      <p:pic>
        <p:nvPicPr>
          <p:cNvPr id="2" name="Picture 2" descr="In Desperate Pursuit of a Transformed Life | Kitwe Chu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7128"/>
          <a:stretch/>
        </p:blipFill>
        <p:spPr bwMode="auto">
          <a:xfrm>
            <a:off x="-11084" y="533400"/>
            <a:ext cx="12203084" cy="51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Burning Bush - “The Healing Touch” - Mark 5:25-34 We all have issues.  Some of us have big issues others have small issues but it can be certain  that we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80"/>
            <a:ext cx="8534400" cy="68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12469"/>
            <a:ext cx="121781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Woman of Great Faith</a:t>
            </a:r>
            <a:endParaRPr lang="fi-FI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God with an open heart</a:t>
            </a: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Open our hearts to you.</a:t>
            </a: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weekend with Linnea: </a:t>
            </a:r>
          </a:p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Linnea Good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at Hampton United Church,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</a:t>
            </a:r>
          </a:p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weekend will begin on Saturday afternoon with Linnea hosting a novice ukulele session.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Registration is required and can be completed by contacting office@hamptonunited.ca.</a:t>
            </a:r>
          </a:p>
        </p:txBody>
      </p:sp>
    </p:spTree>
    <p:extLst>
      <p:ext uri="{BB962C8B-B14F-4D97-AF65-F5344CB8AC3E}">
        <p14:creationId xmlns:p14="http://schemas.microsoft.com/office/powerpoint/2010/main" val="1002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lift these gifts of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to the glory that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God. We offer our gifts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time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 community of faith. 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Receive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gifts today,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b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freely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greater good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9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Called You By Your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Daniel Damon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called you by your name,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 are mine;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gifted you and ask you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shine.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abandon you;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 my promises are true.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gifted, called,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chosen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 are mine.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will help you learn my name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 you go;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written in my people,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help them grow.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 in my name,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speak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your soul can 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body given long ago.</a:t>
            </a:r>
          </a:p>
        </p:txBody>
      </p:sp>
    </p:spTree>
    <p:extLst>
      <p:ext uri="{BB962C8B-B14F-4D97-AF65-F5344CB8AC3E}">
        <p14:creationId xmlns:p14="http://schemas.microsoft.com/office/powerpoint/2010/main" val="31053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you will need my touch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 you go;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pulsing in creation’s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ebb and flow.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woman reaching out,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choosing faith in spite of doubt,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hem of Jesus’ robe,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then let it go.</a:t>
            </a:r>
          </a:p>
        </p:txBody>
      </p:sp>
    </p:spTree>
    <p:extLst>
      <p:ext uri="{BB962C8B-B14F-4D97-AF65-F5344CB8AC3E}">
        <p14:creationId xmlns:p14="http://schemas.microsoft.com/office/powerpoint/2010/main" val="1002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given you a name,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 is mine;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given you my Spirit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sign.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wonder in your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wounded children whole,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tell my precious people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they are mine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weekend with Linnea: </a:t>
            </a:r>
            <a:endParaRPr lang="en-US" sz="66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5:00pm to 6:30pm, everyone is invited to join us for a good old fashion corn boil and cookout, followed by a concert starting at 7:00 PM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Donations to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event,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proceeds benefiting Helping Hands for Displaced Ukrainians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Further info on boards.</a:t>
            </a:r>
          </a:p>
        </p:txBody>
      </p:sp>
    </p:spTree>
    <p:extLst>
      <p:ext uri="{BB962C8B-B14F-4D97-AF65-F5344CB8AC3E}">
        <p14:creationId xmlns:p14="http://schemas.microsoft.com/office/powerpoint/2010/main" val="17269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 &amp; Music Janet Bauman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Tissandier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walking a path of peace,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peace,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peace,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home, Lead me home.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walking a path of faith,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faith,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faith,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home, Lead me home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Nursing home without walls:</a:t>
            </a:r>
            <a:endParaRPr lang="en-US" sz="80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youth of St. Paul’s will be at Kiwanis nursing home on Monday from 1 to 3 to play a variety of games and activities.</a:t>
            </a:r>
            <a:endParaRPr lang="en-US" sz="5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6000" b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Eden Again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94174</TotalTime>
  <Words>996</Words>
  <Application>Microsoft Office PowerPoint</Application>
  <PresentationFormat>Widescreen</PresentationFormat>
  <Paragraphs>243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Algerian</vt:lpstr>
      <vt:lpstr>Arial</vt:lpstr>
      <vt:lpstr>Brush Script MT</vt:lpstr>
      <vt:lpstr>Calibri</vt:lpstr>
      <vt:lpstr>Snap ITC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5639</cp:revision>
  <cp:lastPrinted>2025-07-10T14:56:21Z</cp:lastPrinted>
  <dcterms:created xsi:type="dcterms:W3CDTF">2013-04-04T17:06:11Z</dcterms:created>
  <dcterms:modified xsi:type="dcterms:W3CDTF">2025-07-16T16:35:58Z</dcterms:modified>
</cp:coreProperties>
</file>