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  <p:sldMasterId id="2147483773" r:id="rId3"/>
  </p:sldMasterIdLst>
  <p:notesMasterIdLst>
    <p:notesMasterId r:id="rId51"/>
  </p:notesMasterIdLst>
  <p:handoutMasterIdLst>
    <p:handoutMasterId r:id="rId52"/>
  </p:handoutMasterIdLst>
  <p:sldIdLst>
    <p:sldId id="7105" r:id="rId4"/>
    <p:sldId id="7515" r:id="rId5"/>
    <p:sldId id="7699" r:id="rId6"/>
    <p:sldId id="7714" r:id="rId7"/>
    <p:sldId id="7718" r:id="rId8"/>
    <p:sldId id="7719" r:id="rId9"/>
    <p:sldId id="7293" r:id="rId10"/>
    <p:sldId id="7726" r:id="rId11"/>
    <p:sldId id="7727" r:id="rId12"/>
    <p:sldId id="7725" r:id="rId13"/>
    <p:sldId id="7728" r:id="rId14"/>
    <p:sldId id="6319" r:id="rId15"/>
    <p:sldId id="3843" r:id="rId16"/>
    <p:sldId id="5285" r:id="rId17"/>
    <p:sldId id="5539" r:id="rId18"/>
    <p:sldId id="7517" r:id="rId19"/>
    <p:sldId id="6843" r:id="rId20"/>
    <p:sldId id="7116" r:id="rId21"/>
    <p:sldId id="7454" r:id="rId22"/>
    <p:sldId id="7724" r:id="rId23"/>
    <p:sldId id="7723" r:id="rId24"/>
    <p:sldId id="7722" r:id="rId25"/>
    <p:sldId id="7530" r:id="rId26"/>
    <p:sldId id="7682" r:id="rId27"/>
    <p:sldId id="7720" r:id="rId28"/>
    <p:sldId id="7597" r:id="rId29"/>
    <p:sldId id="7705" r:id="rId30"/>
    <p:sldId id="7677" r:id="rId31"/>
    <p:sldId id="6387" r:id="rId32"/>
    <p:sldId id="7638" r:id="rId33"/>
    <p:sldId id="7709" r:id="rId34"/>
    <p:sldId id="7721" r:id="rId35"/>
    <p:sldId id="7672" r:id="rId36"/>
    <p:sldId id="7612" r:id="rId37"/>
    <p:sldId id="7424" r:id="rId38"/>
    <p:sldId id="7613" r:id="rId39"/>
    <p:sldId id="7673" r:id="rId40"/>
    <p:sldId id="7716" r:id="rId41"/>
    <p:sldId id="7685" r:id="rId42"/>
    <p:sldId id="7665" r:id="rId43"/>
    <p:sldId id="7694" r:id="rId44"/>
    <p:sldId id="7695" r:id="rId45"/>
    <p:sldId id="7713" r:id="rId46"/>
    <p:sldId id="7289" r:id="rId47"/>
    <p:sldId id="6847" r:id="rId48"/>
    <p:sldId id="7204" r:id="rId49"/>
    <p:sldId id="7717" r:id="rId50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010101"/>
    <a:srgbClr val="893A29"/>
    <a:srgbClr val="132950"/>
    <a:srgbClr val="FBF7F4"/>
    <a:srgbClr val="F5A91F"/>
    <a:srgbClr val="DCDDDF"/>
    <a:srgbClr val="E5E5E5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1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1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1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31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92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76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07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77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9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89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7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36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59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467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5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081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100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44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46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47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37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9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8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5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107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50"/>
            </a:gs>
            <a:gs pos="48000">
              <a:srgbClr val="92D050"/>
            </a:gs>
            <a:gs pos="100000">
              <a:schemeClr val="accent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41485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July 27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Seventh Sunday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after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Pentecost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Happy 14</a:t>
            </a:r>
            <a:r>
              <a:rPr lang="en-US" sz="6600" baseline="30000" dirty="0" smtClean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6600" dirty="0" smtClean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Birthday 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Abbie Corcoran.</a:t>
            </a:r>
            <a:endParaRPr lang="en-US" sz="66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Any other Good News</a:t>
            </a:r>
            <a: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8000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2400"/>
            <a:ext cx="8839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CA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of Hannah</a:t>
            </a:r>
            <a:endParaRPr lang="en-CA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4938" y="30480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One: May the peace of Christ be with you.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Response: and also with you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CA" sz="4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US" sz="40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no Holy One like the Lord, no one besides you; there is no Rock like our God.” </a:t>
            </a:r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Hannah, 1 Samuel 2:2</a:t>
            </a:r>
            <a:endParaRPr lang="en-US" sz="4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Our God is strong, like a rock.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come to worship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 and joy.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Our God cares for the ones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forgets.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come to worship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 and joy.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Our God is the one who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gives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who guards the future.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come to worship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 and joy.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Come, let us worship God.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#62 There is Room for All </a:t>
            </a:r>
            <a:r>
              <a:rPr lang="en-US" sz="105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Bruce Harding. reprinted under </a:t>
            </a:r>
            <a:r>
              <a:rPr lang="en-US" sz="105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room for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shadow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God’s wing;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room for all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sheltered in God’s love.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rejoice and sing,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refuge and my rock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whom I trust.”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room for all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room for all!</a:t>
            </a:r>
          </a:p>
        </p:txBody>
      </p:sp>
    </p:spTree>
    <p:extLst>
      <p:ext uri="{BB962C8B-B14F-4D97-AF65-F5344CB8AC3E}">
        <p14:creationId xmlns:p14="http://schemas.microsoft.com/office/powerpoint/2010/main" val="13612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room for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shadow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God’s wing;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room for all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sheltered in God’s love.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rejoice and sing,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refuge and my rock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whom I trust.”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room for all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room for all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(inspired by 1 Samuel 2: 1-10 NRSV)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above all, You cause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rejoice and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increase. For You, are a God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 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actions, who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breaks the power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mighty,</a:t>
            </a: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clothes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feeble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rich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poor, brings low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lifts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Raising up the poor from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needy from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heap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Giving them seats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honour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guarding the feet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are faithful. </a:t>
            </a:r>
          </a:p>
        </p:txBody>
      </p:sp>
    </p:spTree>
    <p:extLst>
      <p:ext uri="{BB962C8B-B14F-4D97-AF65-F5344CB8AC3E}">
        <p14:creationId xmlns:p14="http://schemas.microsoft.com/office/powerpoint/2010/main" val="3650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praise You,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judge of all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49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5780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600" dirty="0">
                <a:latin typeface="Snap ITC" panose="04040A07060A02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Let us </a:t>
            </a:r>
            <a:r>
              <a:rPr lang="en-US" sz="9600" dirty="0" smtClean="0">
                <a:latin typeface="Snap ITC" panose="04040A07060A02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pray</a:t>
            </a:r>
          </a:p>
        </p:txBody>
      </p:sp>
      <p:pic>
        <p:nvPicPr>
          <p:cNvPr id="1026" name="Picture 2" descr="Influence Magazine | Let Us Pr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6727"/>
          <a:stretch/>
        </p:blipFill>
        <p:spPr bwMode="auto">
          <a:xfrm>
            <a:off x="0" y="0"/>
            <a:ext cx="1221347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Great Earth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1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Music: Linnea Good 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Great Earth so green and blue,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promise that I’ll make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for your _____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 can hear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rhythm of your heartbeat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 weekend with Linnea: </a:t>
            </a:r>
          </a:p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Linnea Good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at Hampton United Church,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</a:t>
            </a:r>
          </a:p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weekend will begin on Saturday afternoon with Linnea hosting a novice ukulele session.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Registration is required and can be completed by contacting office@hamptonunited.ca.</a:t>
            </a:r>
          </a:p>
        </p:txBody>
      </p:sp>
    </p:spTree>
    <p:extLst>
      <p:ext uri="{BB962C8B-B14F-4D97-AF65-F5344CB8AC3E}">
        <p14:creationId xmlns:p14="http://schemas.microsoft.com/office/powerpoint/2010/main" val="10027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 Samuel 01-02 Hannah &amp; Samuel Point us to Jesus | Welcome to Abounding Joy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8" y="-28254"/>
            <a:ext cx="9226544" cy="691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55" y="4549676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Samuel 1: 1- 1b, 4-18, 20, 24-28 </a:t>
            </a:r>
          </a:p>
        </p:txBody>
      </p:sp>
    </p:spTree>
    <p:extLst>
      <p:ext uri="{BB962C8B-B14F-4D97-AF65-F5344CB8AC3E}">
        <p14:creationId xmlns:p14="http://schemas.microsoft.com/office/powerpoint/2010/main" val="32893744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 Samuel 1:1–4:18 (ESV) - 1 Samuel 1:1–4:18 ESV - There was a certain man…  | Bib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3" y="12469"/>
            <a:ext cx="12193058" cy="684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Samuel 2: 1-11 </a:t>
            </a:r>
          </a:p>
        </p:txBody>
      </p:sp>
    </p:spTree>
    <p:extLst>
      <p:ext uri="{BB962C8B-B14F-4D97-AF65-F5344CB8AC3E}">
        <p14:creationId xmlns:p14="http://schemas.microsoft.com/office/powerpoint/2010/main" val="2044901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ear the Right Clothes (1 Samuel 2:18-21) – Rev. Tim Ehrhar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9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Samuel 2: 18-21 </a:t>
            </a:r>
          </a:p>
        </p:txBody>
      </p:sp>
    </p:spTree>
    <p:extLst>
      <p:ext uri="{BB962C8B-B14F-4D97-AF65-F5344CB8AC3E}">
        <p14:creationId xmlns:p14="http://schemas.microsoft.com/office/powerpoint/2010/main" val="20949604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5957455" y="674400"/>
            <a:ext cx="62345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Hannah…a mother’s love</a:t>
            </a:r>
            <a:endParaRPr lang="fi-FI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annah: A Mother's Love | Sermons | Arcola United Methodist Chu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7"/>
          <a:stretch/>
        </p:blipFill>
        <p:spPr bwMode="auto">
          <a:xfrm>
            <a:off x="0" y="-1"/>
            <a:ext cx="5638800" cy="69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8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457200"/>
            <a:ext cx="80010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 Love, may these gifts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 difference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of the community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serve, and reflect. May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offerings extend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beyond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borders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boundaries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stones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encase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world that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 and offerings be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 world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comfort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 fire to a world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refining.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and flourish beyond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Christ’s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pray. Amen.</a:t>
            </a:r>
          </a:p>
        </p:txBody>
      </p:sp>
    </p:spTree>
    <p:extLst>
      <p:ext uri="{BB962C8B-B14F-4D97-AF65-F5344CB8AC3E}">
        <p14:creationId xmlns:p14="http://schemas.microsoft.com/office/powerpoint/2010/main" val="52993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#878 Song of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Hannah</a:t>
            </a: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Words: Emily R. Brink Music: William Wright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1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 weekend with Linnea: </a:t>
            </a:r>
            <a:endParaRPr lang="en-US" sz="6600" i="1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5:00pm to 6:30pm, everyone is invited to join us for a good old fashion corn boil and cookout, followed by a concert starting at 7:00 PM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Donations to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event,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proceeds benefiting Helping Hands for Displaced Ukrainians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Further info on boards.</a:t>
            </a:r>
          </a:p>
        </p:txBody>
      </p:sp>
    </p:spTree>
    <p:extLst>
      <p:ext uri="{BB962C8B-B14F-4D97-AF65-F5344CB8AC3E}">
        <p14:creationId xmlns:p14="http://schemas.microsoft.com/office/powerpoint/2010/main" val="172697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soul is filled with joy in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Redeemer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has lifted me and set me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high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no Holy One, no Rock like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answered my request, who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heard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cry.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those who talk with pride now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God is,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weighs our deeds and knows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move.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Proud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ones are humbled, but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poor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lifted;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 and power are yours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love.</a:t>
            </a:r>
          </a:p>
        </p:txBody>
      </p:sp>
    </p:spTree>
    <p:extLst>
      <p:ext uri="{BB962C8B-B14F-4D97-AF65-F5344CB8AC3E}">
        <p14:creationId xmlns:p14="http://schemas.microsoft.com/office/powerpoint/2010/main" val="31053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strong have fallen, but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weak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strengthened,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were hungry have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enough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spare.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was barren sees her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children’s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 are ever in your loving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care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1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God, you set the earth on sure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foundations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Help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saints is found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oppose your truth will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judgement,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strengthen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anointed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 VU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#267 Like a Might River Flowing vs 1,4</a:t>
            </a:r>
            <a:r>
              <a:rPr lang="en-US" sz="10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Words: Michael A. Perry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a mighty river flowing,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flower in beauty growing,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Far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beyond all human knowing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perfect peace of God.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the morning sun ascended,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scents of evening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blended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friendship never ended</a:t>
            </a:r>
          </a:p>
          <a:p>
            <a:pPr marL="0" indent="0">
              <a:buNone/>
            </a:pPr>
            <a:r>
              <a:rPr lang="en-US" sz="5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perfect peace of </a:t>
            </a:r>
            <a:r>
              <a:rPr lang="en-US" sz="5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  <a:r>
              <a:rPr lang="en-US" sz="5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Remembering the children of Palestine and </a:t>
            </a:r>
            <a:r>
              <a:rPr lang="en-US" sz="6600" i="1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israel</a:t>
            </a:r>
            <a:r>
              <a:rPr lang="en-US" sz="66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ongoing conflict in the Middle East, children are caught up in the midst of war with an alarming increase in casualties. Until Sept. 2024, approximately 11,500 children have perished. </a:t>
            </a:r>
          </a:p>
        </p:txBody>
      </p:sp>
    </p:spTree>
    <p:extLst>
      <p:ext uri="{BB962C8B-B14F-4D97-AF65-F5344CB8AC3E}">
        <p14:creationId xmlns:p14="http://schemas.microsoft.com/office/powerpoint/2010/main" val="37706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Remembering the children of Palestine and </a:t>
            </a:r>
            <a:r>
              <a:rPr lang="en-US" sz="6600" i="1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israel</a:t>
            </a:r>
            <a:r>
              <a:rPr lang="en-US" sz="66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remembrance, St. Paul’s is sharing a list of names and ages of some of them. There are 43 such lists being shared among churches around the world. Copies are available in the Narthex.</a:t>
            </a:r>
          </a:p>
        </p:txBody>
      </p:sp>
    </p:spTree>
    <p:extLst>
      <p:ext uri="{BB962C8B-B14F-4D97-AF65-F5344CB8AC3E}">
        <p14:creationId xmlns:p14="http://schemas.microsoft.com/office/powerpoint/2010/main" val="79299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News!</a:t>
            </a:r>
            <a:endParaRPr lang="en-US" sz="8000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i_1983c7737925a192fee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5352"/>
          <a:stretch/>
        </p:blipFill>
        <p:spPr bwMode="auto">
          <a:xfrm>
            <a:off x="437322" y="0"/>
            <a:ext cx="11317355" cy="690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398837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Nursin</a:t>
            </a:r>
            <a:r>
              <a:rPr lang="en-US" sz="6000" dirty="0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 Home without Walls</a:t>
            </a:r>
          </a:p>
          <a:p>
            <a:pPr marL="0" indent="0" algn="ctr">
              <a:buNone/>
            </a:pPr>
            <a:r>
              <a:rPr lang="en-US" sz="6000" dirty="0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The youth of St. Paul’s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6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6"/>
          <a:stretch/>
        </p:blipFill>
        <p:spPr>
          <a:xfrm>
            <a:off x="380023" y="0"/>
            <a:ext cx="11431954" cy="68903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398837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6000" dirty="0" err="1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Ruel</a:t>
            </a:r>
            <a:r>
              <a:rPr lang="en-US" sz="6000" dirty="0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and the 100 Hats…</a:t>
            </a:r>
          </a:p>
          <a:p>
            <a:pPr marL="0" indent="0" algn="ctr">
              <a:buNone/>
            </a:pP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94297</TotalTime>
  <Words>990</Words>
  <Application>Microsoft Office PowerPoint</Application>
  <PresentationFormat>Widescreen</PresentationFormat>
  <Paragraphs>226</Paragraphs>
  <Slides>47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Algerian</vt:lpstr>
      <vt:lpstr>Arial</vt:lpstr>
      <vt:lpstr>Brush Script MT</vt:lpstr>
      <vt:lpstr>Calibri</vt:lpstr>
      <vt:lpstr>Century Gothic</vt:lpstr>
      <vt:lpstr>Comic Sans MS</vt:lpstr>
      <vt:lpstr>Snap ITC</vt:lpstr>
      <vt:lpstr>Tahoma</vt:lpstr>
      <vt:lpstr>Times New Roman</vt:lpstr>
      <vt:lpstr>TC103367979990</vt:lpstr>
      <vt:lpstr>1_TC103367979990</vt:lpstr>
      <vt:lpstr>2_TC103367979990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5650</cp:revision>
  <cp:lastPrinted>2025-07-10T14:56:21Z</cp:lastPrinted>
  <dcterms:created xsi:type="dcterms:W3CDTF">2013-04-04T17:06:11Z</dcterms:created>
  <dcterms:modified xsi:type="dcterms:W3CDTF">2025-07-24T13:39:15Z</dcterms:modified>
</cp:coreProperties>
</file>