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57"/>
  </p:notesMasterIdLst>
  <p:handoutMasterIdLst>
    <p:handoutMasterId r:id="rId58"/>
  </p:handoutMasterIdLst>
  <p:sldIdLst>
    <p:sldId id="7105" r:id="rId4"/>
    <p:sldId id="7515" r:id="rId5"/>
    <p:sldId id="7699" r:id="rId6"/>
    <p:sldId id="7700" r:id="rId7"/>
    <p:sldId id="7701" r:id="rId8"/>
    <p:sldId id="7702" r:id="rId9"/>
    <p:sldId id="7293" r:id="rId10"/>
    <p:sldId id="6319" r:id="rId11"/>
    <p:sldId id="3843" r:id="rId12"/>
    <p:sldId id="5285" r:id="rId13"/>
    <p:sldId id="5539" r:id="rId14"/>
    <p:sldId id="7517" r:id="rId15"/>
    <p:sldId id="6843" r:id="rId16"/>
    <p:sldId id="7116" r:id="rId17"/>
    <p:sldId id="7454" r:id="rId18"/>
    <p:sldId id="7521" r:id="rId19"/>
    <p:sldId id="7589" r:id="rId20"/>
    <p:sldId id="7681" r:id="rId21"/>
    <p:sldId id="7530" r:id="rId22"/>
    <p:sldId id="7682" r:id="rId23"/>
    <p:sldId id="7597" r:id="rId24"/>
    <p:sldId id="7683" r:id="rId25"/>
    <p:sldId id="6387" r:id="rId26"/>
    <p:sldId id="7638" r:id="rId27"/>
    <p:sldId id="7639" r:id="rId28"/>
    <p:sldId id="7684" r:id="rId29"/>
    <p:sldId id="7672" r:id="rId30"/>
    <p:sldId id="6877" r:id="rId31"/>
    <p:sldId id="7677" r:id="rId32"/>
    <p:sldId id="7678" r:id="rId33"/>
    <p:sldId id="7679" r:id="rId34"/>
    <p:sldId id="7686" r:id="rId35"/>
    <p:sldId id="7687" r:id="rId36"/>
    <p:sldId id="7688" r:id="rId37"/>
    <p:sldId id="7612" r:id="rId38"/>
    <p:sldId id="7424" r:id="rId39"/>
    <p:sldId id="7689" r:id="rId40"/>
    <p:sldId id="7690" r:id="rId41"/>
    <p:sldId id="7691" r:id="rId42"/>
    <p:sldId id="7692" r:id="rId43"/>
    <p:sldId id="7693" r:id="rId44"/>
    <p:sldId id="7613" r:id="rId45"/>
    <p:sldId id="7673" r:id="rId46"/>
    <p:sldId id="7685" r:id="rId47"/>
    <p:sldId id="7665" r:id="rId48"/>
    <p:sldId id="7694" r:id="rId49"/>
    <p:sldId id="7695" r:id="rId50"/>
    <p:sldId id="7696" r:id="rId51"/>
    <p:sldId id="7697" r:id="rId52"/>
    <p:sldId id="7698" r:id="rId53"/>
    <p:sldId id="7289" r:id="rId54"/>
    <p:sldId id="6847" r:id="rId55"/>
    <p:sldId id="7204" r:id="rId56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0101"/>
    <a:srgbClr val="893A29"/>
    <a:srgbClr val="990000"/>
    <a:srgbClr val="132950"/>
    <a:srgbClr val="FBF7F4"/>
    <a:srgbClr val="F5A91F"/>
    <a:srgbClr val="DCDDDF"/>
    <a:srgbClr val="E5E5E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7/3/2025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7/3/2025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0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1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7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3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49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17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52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13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91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86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84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94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11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42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6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50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878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38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822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6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Fourth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press me to leave you, to turn back from following you! Where you go, I will go; where you lodge, I will lodge; your people shall be my people and your God my God. Where you die, I will die, and there will I be buried. May the Lord do thus to me, and more as well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if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death parts me from you!” 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Ruth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16-17</a:t>
            </a: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Make a joyful noise to God, all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earth;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will sing to the glory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resounding praise.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Say to God, "How awesome are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your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deeds!”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God has turned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mourning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dancing and clothed 	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all the earth worship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praises to God’s holy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 Lord, our God, we will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 forever.  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Come, let us worship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God.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#30   We’re the Light of all the World vs 1 &amp;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David Kai 2017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	 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We’re the light of all the world,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 city on the hill,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We’re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candle on a stand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proclaiming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hide our lamp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beneath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bushel anymore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shine a ray of hope that’s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burning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bright.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rainbow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covenant and 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flood of tears will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fin’lly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cease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rainbow, splash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hues across the sky,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bold and free.</a:t>
            </a:r>
          </a:p>
        </p:txBody>
      </p:sp>
    </p:spTree>
    <p:extLst>
      <p:ext uri="{BB962C8B-B14F-4D97-AF65-F5344CB8AC3E}">
        <p14:creationId xmlns:p14="http://schemas.microsoft.com/office/powerpoint/2010/main" val="1617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face the storms of life,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never be alone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 will be with us on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are, side by side,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won’t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frightened anymore,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mourning night of tears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breaks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day.</a:t>
            </a:r>
          </a:p>
        </p:txBody>
      </p:sp>
    </p:spTree>
    <p:extLst>
      <p:ext uri="{BB962C8B-B14F-4D97-AF65-F5344CB8AC3E}">
        <p14:creationId xmlns:p14="http://schemas.microsoft.com/office/powerpoint/2010/main" val="1949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a rainbow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sign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covenant and 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flood of tears will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fin’lly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cease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 your rainbow, splash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hues across the sky,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Paint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proud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bold and free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mourning and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dancing,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into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 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inspiration within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scriptures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strangers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friends. Give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new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Give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fresh perspectives. 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let go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prejudices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judgments.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understanding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 open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stories. Give us hearts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power of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7842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6000" b="1" u="sng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n-US" sz="6000" b="1" u="sng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6000" b="1" u="sng" dirty="0" smtClean="0">
                <a:solidFill>
                  <a:srgbClr val="FF0000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Monsters </a:t>
            </a:r>
            <a:r>
              <a:rPr lang="en-US" sz="6000" b="1" u="sng" dirty="0">
                <a:solidFill>
                  <a:srgbClr val="FF0000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under the bed!</a:t>
            </a:r>
            <a:endParaRPr lang="en-US" sz="6000" b="1" u="sng" dirty="0" smtClean="0">
              <a:solidFill>
                <a:srgbClr val="FF0000"/>
              </a:solidFill>
              <a:latin typeface="Snap ITC" panose="04040A07060A02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Calvin and Hobbes #02 | Read All Comics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-1135" r="17649"/>
          <a:stretch/>
        </p:blipFill>
        <p:spPr bwMode="auto">
          <a:xfrm>
            <a:off x="5105400" y="-74752"/>
            <a:ext cx="7086600" cy="69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#6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Lights a Lamp</a:t>
            </a:r>
            <a:endParaRPr lang="en-US" sz="12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9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30 </a:t>
            </a:r>
          </a:p>
        </p:txBody>
      </p:sp>
      <p:pic>
        <p:nvPicPr>
          <p:cNvPr id="1026" name="Picture 2" descr="🙏 Verse of the Day: Psalm 30: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6" b="10211"/>
          <a:stretch/>
        </p:blipFill>
        <p:spPr bwMode="auto">
          <a:xfrm>
            <a:off x="1447800" y="-16625"/>
            <a:ext cx="9525000" cy="59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181600" y="5486400"/>
            <a:ext cx="2209800" cy="30480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374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74838"/>
            <a:ext cx="4648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Ruth 1: 2b-18</a:t>
            </a:r>
          </a:p>
        </p:txBody>
      </p:sp>
      <p:pic>
        <p:nvPicPr>
          <p:cNvPr id="2050" name="Picture 2" descr="Ruth 1: Lessons from the Book and Chapter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5"/>
          <a:stretch/>
        </p:blipFill>
        <p:spPr bwMode="auto">
          <a:xfrm>
            <a:off x="6096000" y="0"/>
            <a:ext cx="6096000" cy="69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29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Shoes!</a:t>
            </a:r>
            <a:endParaRPr lang="en-US" sz="12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TH AND ORPAH - Lifestyle in 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4114800"/>
            <a:ext cx="121781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Which way 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you going</a:t>
            </a:r>
          </a:p>
          <a:p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Naomi? Can I go 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too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fi-FI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#35 Bless The Lord, O My Soul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</a:t>
            </a:r>
            <a:r>
              <a:rPr lang="en-US" sz="1100" dirty="0" smtClean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Jonas </a:t>
            </a:r>
            <a:r>
              <a:rPr lang="en-US" sz="1100" dirty="0" err="1" smtClean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Myrin</a:t>
            </a:r>
            <a:r>
              <a:rPr lang="en-US" sz="1100" dirty="0" smtClean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Matt Redman Reprinted 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rgbClr val="893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soul, O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name.         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never before, O my soul.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your holy name.</a:t>
            </a: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Strawberry </a:t>
            </a:r>
            <a:r>
              <a:rPr lang="en-US" sz="66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Festival: </a:t>
            </a:r>
            <a:endParaRPr lang="en-US" sz="6600" i="1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Salisbury United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Church.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16th from 6:00-8:00PM. Take out only. Choose from the following: strawberries, strawberry shortcake, strawberries and cake, cake. Gluten free options available. </a:t>
            </a:r>
            <a:endParaRPr lang="en-US" sz="5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8.00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6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sun comes up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it's a new day dawning;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to sing your song again.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Whatever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pass,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whatever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lies before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be singing when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evening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comes. </a:t>
            </a:r>
          </a:p>
        </p:txBody>
      </p:sp>
    </p:spTree>
    <p:extLst>
      <p:ext uri="{BB962C8B-B14F-4D97-AF65-F5344CB8AC3E}">
        <p14:creationId xmlns:p14="http://schemas.microsoft.com/office/powerpoint/2010/main" val="1896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You're rich in love and you're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slow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anger.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is great and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kind.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your goodness I will keep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 reasons for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find. </a:t>
            </a:r>
          </a:p>
        </p:txBody>
      </p:sp>
    </p:spTree>
    <p:extLst>
      <p:ext uri="{BB962C8B-B14F-4D97-AF65-F5344CB8AC3E}">
        <p14:creationId xmlns:p14="http://schemas.microsoft.com/office/powerpoint/2010/main" val="32464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soul, O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name.         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never before, O my soul.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your holy name.</a:t>
            </a:r>
          </a:p>
        </p:txBody>
      </p:sp>
    </p:spTree>
    <p:extLst>
      <p:ext uri="{BB962C8B-B14F-4D97-AF65-F5344CB8AC3E}">
        <p14:creationId xmlns:p14="http://schemas.microsoft.com/office/powerpoint/2010/main" val="35192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on that day when my strength is failing,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end draws near, and my time has come.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Still my soul will sing your praise unending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Ten thousand years and then forevermore! </a:t>
            </a:r>
          </a:p>
        </p:txBody>
      </p:sp>
    </p:spTree>
    <p:extLst>
      <p:ext uri="{BB962C8B-B14F-4D97-AF65-F5344CB8AC3E}">
        <p14:creationId xmlns:p14="http://schemas.microsoft.com/office/powerpoint/2010/main" val="2258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the Lord, O my soul, O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name.         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never before, O my soul.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I'll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your holy name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your holy name,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holy name.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One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God of all the earth,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Teach us 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live in l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 for Then Let Us Sing Hymnbooks:</a:t>
            </a:r>
            <a:endParaRPr lang="en-US" sz="4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Presentation of the</a:t>
            </a:r>
          </a:p>
          <a:p>
            <a:pPr>
              <a:buNone/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gifts: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Then Let Us Sing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r="16979"/>
          <a:stretch/>
        </p:blipFill>
        <p:spPr bwMode="auto">
          <a:xfrm>
            <a:off x="8229600" y="914400"/>
            <a:ext cx="3962400" cy="59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24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Words of Dedication: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In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holy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b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triune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God: Creator, Christ, and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Spirit, 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dedicate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hymnbooks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glory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With gratitude and reverence,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dedicate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hymnbooks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glory of God.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For the worship and singing out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God’s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dedicate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hymnbooks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glory of God.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 remembrance of Frank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Folkins,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dedicate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hymnbooks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glory of God. 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82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Strawberry Supper: </a:t>
            </a:r>
            <a:endParaRPr lang="en-US" sz="7200" i="1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Takeout only. July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12th at the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Belleisle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Creek Hall. Potato Salad, ham, rolls, coleslaw, homemade beans, strawberry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shortcake.</a:t>
            </a: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$15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6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Let us pray…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you are the Singer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Song; you call us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gates with thanksgiving,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joyful noise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Bless the use of these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dedicate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we sing psalms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and soul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lives, and in the life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 </a:t>
            </a:r>
          </a:p>
          <a:p>
            <a:pPr>
              <a:buNone/>
            </a:pP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Generous God, you have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with gifts, both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visible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invisible. We offer our gifts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gratitude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 build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around us. Bless all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difference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of others. Amen.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That </a:t>
            </a:r>
            <a:r>
              <a:rPr lang="en-US" sz="6000" b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I Pray </a:t>
            </a:r>
            <a:r>
              <a:rPr lang="en-US" sz="48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3x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(refrain only</a:t>
            </a:r>
            <a:r>
              <a:rPr lang="en-US" sz="32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r>
              <a:rPr lang="en-US" sz="1100" dirty="0" smtClean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 Judith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Snowdon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©2004 Used by permission Reprinted under </a:t>
            </a:r>
            <a:r>
              <a:rPr lang="en-US" sz="1100" dirty="0" err="1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893A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rgbClr val="893A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that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I pray,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shines a light along the way.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the night as bright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I go is home.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I call the Name,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brings me joy, where there was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my life’s not lived in vain;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alone.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that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I pray,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shines a light along the way.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the night as bright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I go is home.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I call the Name,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brings me joy, where there was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my life’s not lived in vain;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alone.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know that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I pray,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shines a light along the way.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 the night as bright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I go is home.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US" sz="8000" i="1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lisa</a:t>
            </a:r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run</a:t>
            </a: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Run </a:t>
            </a:r>
            <a:r>
              <a:rPr lang="en-US" sz="8000" i="1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lisa</a:t>
            </a:r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run: </a:t>
            </a:r>
          </a:p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will be running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5K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at General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Calgary in support of the Alvin Dixon Memorial Bursary Fund. Lisa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looking for folks to donate $1 per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km. Thank you!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time I call the Name,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brings me joy, where there was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pain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my life’s not lived in vain;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alone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TLUS#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Izumi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Shiota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peace of Christ be with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of God dwell deep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your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 enlighten your way,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walk in the comfort of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 smtClean="0">
                <a:latin typeface="Blackadder ITC" panose="04020505051007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Be prepared!!!</a:t>
            </a:r>
          </a:p>
          <a:p>
            <a:pPr algn="ctr"/>
            <a:endParaRPr lang="en-US" sz="2800" b="1" i="1" dirty="0" smtClean="0">
              <a:latin typeface="Blackadder ITC" panose="04020505051007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800" b="1" i="1" dirty="0" smtClean="0">
                <a:latin typeface="Blackadder ITC" panose="04020505051007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It’s Coming!!!!</a:t>
            </a:r>
          </a:p>
          <a:p>
            <a:pPr algn="ctr"/>
            <a:endParaRPr lang="en-US" sz="6600" dirty="0" smtClean="0">
              <a:latin typeface="Broadway" panose="04040905080B020205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Rev. Jenn will be on vacation July 14 to 21.</a:t>
            </a:r>
            <a:endParaRPr lang="en-US" sz="4400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US" sz="4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Sunday all music except “Shoes” will be from the new </a:t>
            </a:r>
            <a:r>
              <a:rPr lang="en-US" sz="4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 </a:t>
            </a:r>
            <a:r>
              <a:rPr lang="en-US" sz="4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called “Then Let Us Sing”! (TLUS)</a:t>
            </a:r>
            <a:endParaRPr lang="en-CA" sz="4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94020</TotalTime>
  <Words>1062</Words>
  <Application>Microsoft Office PowerPoint</Application>
  <PresentationFormat>Widescreen</PresentationFormat>
  <Paragraphs>288</Paragraphs>
  <Slides>53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Algerian</vt:lpstr>
      <vt:lpstr>Arial</vt:lpstr>
      <vt:lpstr>Blackadder ITC</vt:lpstr>
      <vt:lpstr>Broadway</vt:lpstr>
      <vt:lpstr>Brush Script MT</vt:lpstr>
      <vt:lpstr>Calibri</vt:lpstr>
      <vt:lpstr>Comic Sans MS</vt:lpstr>
      <vt:lpstr>Snap ITC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5621</cp:revision>
  <cp:lastPrinted>2025-06-10T16:37:56Z</cp:lastPrinted>
  <dcterms:created xsi:type="dcterms:W3CDTF">2013-04-04T17:06:11Z</dcterms:created>
  <dcterms:modified xsi:type="dcterms:W3CDTF">2025-07-03T15:32:50Z</dcterms:modified>
</cp:coreProperties>
</file>