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80"/>
  </p:notesMasterIdLst>
  <p:handoutMasterIdLst>
    <p:handoutMasterId r:id="rId81"/>
  </p:handoutMasterIdLst>
  <p:sldIdLst>
    <p:sldId id="7105" r:id="rId2"/>
    <p:sldId id="6358" r:id="rId3"/>
    <p:sldId id="7453" r:id="rId4"/>
    <p:sldId id="7489" r:id="rId5"/>
    <p:sldId id="7512" r:id="rId6"/>
    <p:sldId id="7513" r:id="rId7"/>
    <p:sldId id="7514" r:id="rId8"/>
    <p:sldId id="7484" r:id="rId9"/>
    <p:sldId id="7491" r:id="rId10"/>
    <p:sldId id="7423" r:id="rId11"/>
    <p:sldId id="7305" r:id="rId12"/>
    <p:sldId id="7402" r:id="rId13"/>
    <p:sldId id="7293" r:id="rId14"/>
    <p:sldId id="6319" r:id="rId15"/>
    <p:sldId id="3843" r:id="rId16"/>
    <p:sldId id="5285" r:id="rId17"/>
    <p:sldId id="5539" r:id="rId18"/>
    <p:sldId id="6541" r:id="rId19"/>
    <p:sldId id="6843" r:id="rId20"/>
    <p:sldId id="7485" r:id="rId21"/>
    <p:sldId id="7116" r:id="rId22"/>
    <p:sldId id="7454" r:id="rId23"/>
    <p:sldId id="7254" r:id="rId24"/>
    <p:sldId id="7427" r:id="rId25"/>
    <p:sldId id="7492" r:id="rId26"/>
    <p:sldId id="7493" r:id="rId27"/>
    <p:sldId id="7494" r:id="rId28"/>
    <p:sldId id="7495" r:id="rId29"/>
    <p:sldId id="7496" r:id="rId30"/>
    <p:sldId id="6673" r:id="rId31"/>
    <p:sldId id="6910" r:id="rId32"/>
    <p:sldId id="6780" r:id="rId33"/>
    <p:sldId id="6764" r:id="rId34"/>
    <p:sldId id="7249" r:id="rId35"/>
    <p:sldId id="7486" r:id="rId36"/>
    <p:sldId id="7498" r:id="rId37"/>
    <p:sldId id="7497" r:id="rId38"/>
    <p:sldId id="7499" r:id="rId39"/>
    <p:sldId id="6387" r:id="rId40"/>
    <p:sldId id="7191" r:id="rId41"/>
    <p:sldId id="7461" r:id="rId42"/>
    <p:sldId id="7462" r:id="rId43"/>
    <p:sldId id="7463" r:id="rId44"/>
    <p:sldId id="7465" r:id="rId45"/>
    <p:sldId id="7466" r:id="rId46"/>
    <p:sldId id="7500" r:id="rId47"/>
    <p:sldId id="7501" r:id="rId48"/>
    <p:sldId id="7469" r:id="rId49"/>
    <p:sldId id="7502" r:id="rId50"/>
    <p:sldId id="7503" r:id="rId51"/>
    <p:sldId id="7504" r:id="rId52"/>
    <p:sldId id="7178" r:id="rId53"/>
    <p:sldId id="7086" r:id="rId54"/>
    <p:sldId id="7248" r:id="rId55"/>
    <p:sldId id="7238" r:id="rId56"/>
    <p:sldId id="7472" r:id="rId57"/>
    <p:sldId id="7505" r:id="rId58"/>
    <p:sldId id="7436" r:id="rId59"/>
    <p:sldId id="7506" r:id="rId60"/>
    <p:sldId id="7437" r:id="rId61"/>
    <p:sldId id="7507" r:id="rId62"/>
    <p:sldId id="7508" r:id="rId63"/>
    <p:sldId id="7424" r:id="rId64"/>
    <p:sldId id="6424" r:id="rId65"/>
    <p:sldId id="7149" r:id="rId66"/>
    <p:sldId id="7321" r:id="rId67"/>
    <p:sldId id="6877" r:id="rId68"/>
    <p:sldId id="7440" r:id="rId69"/>
    <p:sldId id="6946" r:id="rId70"/>
    <p:sldId id="7509" r:id="rId71"/>
    <p:sldId id="7482" r:id="rId72"/>
    <p:sldId id="7510" r:id="rId73"/>
    <p:sldId id="7474" r:id="rId74"/>
    <p:sldId id="7511" r:id="rId75"/>
    <p:sldId id="7289" r:id="rId76"/>
    <p:sldId id="6847" r:id="rId77"/>
    <p:sldId id="7204" r:id="rId78"/>
    <p:sldId id="7488" r:id="rId79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F"/>
    <a:srgbClr val="E5E5E5"/>
    <a:srgbClr val="F1F1F1"/>
    <a:srgbClr val="D5D6D8"/>
    <a:srgbClr val="D8D9DB"/>
    <a:srgbClr val="990000"/>
    <a:srgbClr val="000000"/>
    <a:srgbClr val="C6C6C6"/>
    <a:srgbClr val="009900"/>
    <a:srgbClr val="04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4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5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8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70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25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3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30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0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47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1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4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05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6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5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29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0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90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5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991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41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076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62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980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55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2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149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43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0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39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90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7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085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7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391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8193"/>
            <a:ext cx="6162675" cy="684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1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Seventh Sunday of Easter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Easter Sunday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 Please let us know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if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family member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graduating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school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university. 	Let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office know.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UCC 100</a:t>
            </a:r>
            <a:r>
              <a:rPr lang="en-US" sz="8800" u="sng" baseline="30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anniversary is next week!!</a:t>
            </a:r>
          </a:p>
          <a:p>
            <a:pPr marL="0" indent="0" algn="ctr">
              <a:buNone/>
            </a:pP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Now the final Fun </a:t>
            </a:r>
            <a:r>
              <a:rPr lang="en-US" sz="88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Fact(s)</a:t>
            </a:r>
            <a:endParaRPr lang="en-US" sz="88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“Never be afraid to trust an unknown future to a known God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Corrie Ten Boon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</a:t>
            </a: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endParaRPr lang="en-US" sz="2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gather today from many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different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places.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But God we are one in you.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gather from many different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ways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living.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But God we are one in you.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have many different hopes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But God we are one in you.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have many different gifts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talents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But God we are one in you.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sometimes question 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unknown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future.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But we believe in the Known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Sing: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#28 God of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Bible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1,2,4,5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Shirley Murray Music: Tony Alonso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	 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the Bible,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Gospel,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Hope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seen in Jesus,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hope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to come,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daylight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darkness,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Freedom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prison,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our home.	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Fresh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in our struggles,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hunger,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Suffering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part,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empow’r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mothering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Feeding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sustaining,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own heart.</a:t>
            </a: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Fresh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</p:txBody>
      </p:sp>
    </p:spTree>
    <p:extLst>
      <p:ext uri="{BB962C8B-B14F-4D97-AF65-F5344CB8AC3E}">
        <p14:creationId xmlns:p14="http://schemas.microsoft.com/office/powerpoint/2010/main" val="37769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by your finger,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your anger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world order,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change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day,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your people,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fearless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Small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lanterns,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lighting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way.</a:t>
            </a:r>
          </a:p>
        </p:txBody>
      </p:sp>
    </p:spTree>
    <p:extLst>
      <p:ext uri="{BB962C8B-B14F-4D97-AF65-F5344CB8AC3E}">
        <p14:creationId xmlns:p14="http://schemas.microsoft.com/office/powerpoint/2010/main" val="36254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Fresh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</p:txBody>
      </p:sp>
    </p:spTree>
    <p:extLst>
      <p:ext uri="{BB962C8B-B14F-4D97-AF65-F5344CB8AC3E}">
        <p14:creationId xmlns:p14="http://schemas.microsoft.com/office/powerpoint/2010/main" val="17167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we must carry,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certain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our turmoil,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terror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Bonding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gladly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other,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world changes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facing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Cross.</a:t>
            </a:r>
          </a:p>
        </p:txBody>
      </p:sp>
    </p:spTree>
    <p:extLst>
      <p:ext uri="{BB962C8B-B14F-4D97-AF65-F5344CB8AC3E}">
        <p14:creationId xmlns:p14="http://schemas.microsoft.com/office/powerpoint/2010/main" val="8016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Fresh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morning,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sunrise,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faithful,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change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Forced to flee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Thursday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7-8pm in the board room. Learn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experience of people forced to leave their home.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Hosted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Canadian </a:t>
            </a:r>
            <a:r>
              <a:rPr lang="en-US" sz="6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Foodgrains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Bank:   contact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Wendy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Anderson or Al.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God, we gather today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 with concern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us. We pray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amidst conflict,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healing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suffering,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face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injustice.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ask for your guidance as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make a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impact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communities 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illuminate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paths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month's Core Essential Value is generosity. Our students will be  discussing how, &quot;making someone's day by giving something away,&quot; can impact  our friends, neighbors, and classmates throughout November. Generosity is 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3553"/>
            <a:ext cx="6705599" cy="63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22472" y="5534561"/>
            <a:ext cx="9147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0" b="1" dirty="0">
                <a:latin typeface="Bauhaus 93" panose="04030905020B02020C02" pitchFamily="82" charset="0"/>
              </a:rPr>
              <a:t>Try a Little Kindness</a:t>
            </a:r>
            <a:endParaRPr lang="en-CA" sz="8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A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Kindness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Steve Bell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see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standing by the road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heavy load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seeds he’s sowed.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see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falling by the way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and say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</a:t>
            </a:r>
            <a:r>
              <a:rPr lang="en-US" sz="5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goin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the wrong way.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You’ve got to try a little kindness,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little kindness.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everyone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try a little kindness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overlook the blindness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 minded people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narrow minded streets.</a:t>
            </a:r>
          </a:p>
        </p:txBody>
      </p:sp>
    </p:spTree>
    <p:extLst>
      <p:ext uri="{BB962C8B-B14F-4D97-AF65-F5344CB8AC3E}">
        <p14:creationId xmlns:p14="http://schemas.microsoft.com/office/powerpoint/2010/main" val="41954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walk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down and out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helping hand </a:t>
            </a:r>
            <a:endParaRPr lang="en-US" sz="5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doubt.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kindness that you show 	</a:t>
            </a:r>
            <a:r>
              <a:rPr lang="en-US" sz="5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someone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 their way.</a:t>
            </a:r>
          </a:p>
        </p:txBody>
      </p:sp>
    </p:spTree>
    <p:extLst>
      <p:ext uri="{BB962C8B-B14F-4D97-AF65-F5344CB8AC3E}">
        <p14:creationId xmlns:p14="http://schemas.microsoft.com/office/powerpoint/2010/main" val="2553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You’ve got to try a little kindness,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little kindness.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everyone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try a little kindness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overlook the blindness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 minded people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narrow minded streets.</a:t>
            </a:r>
          </a:p>
        </p:txBody>
      </p:sp>
    </p:spTree>
    <p:extLst>
      <p:ext uri="{BB962C8B-B14F-4D97-AF65-F5344CB8AC3E}">
        <p14:creationId xmlns:p14="http://schemas.microsoft.com/office/powerpoint/2010/main" val="42310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You’ve got to try a little kindness,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little kindness.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everyone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try a little kindness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overlook the blindness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 minded people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narrow minded streets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Creative ideas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box in the entryway where, if you have a creative suggestion, you can put it in the box for review.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Proverbs 16: 21-24:</a:t>
            </a:r>
            <a:endParaRPr lang="en-US" sz="7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wise of heart is called perceptive,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pleasant speech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persuasiveness. Wisdom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fountain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to one who has it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punishment of fools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wise makes their speech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judicious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persuasiveness to their lips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Pleasant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are like a honeycomb,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sweetness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soul and health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body.</a:t>
            </a:r>
          </a:p>
        </p:txBody>
      </p:sp>
    </p:spTree>
    <p:extLst>
      <p:ext uri="{BB962C8B-B14F-4D97-AF65-F5344CB8AC3E}">
        <p14:creationId xmlns:p14="http://schemas.microsoft.com/office/powerpoint/2010/main" val="2653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Corinthians 9: 6 -</a:t>
            </a:r>
            <a:r>
              <a:rPr lang="en-US" sz="7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it only Barnabas and I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to refrain from working for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any time pays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doing military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service?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a vineyard and does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of its fruit? Or who tends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flock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does not get any of its milk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89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say this on human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authority?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law also say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same?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written in the law of Moses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shall not muzzle an ox while it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treading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the grain.” Is it for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oxen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concerned?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entirely for our sake? </a:t>
            </a:r>
          </a:p>
        </p:txBody>
      </p:sp>
    </p:spTree>
    <p:extLst>
      <p:ext uri="{BB962C8B-B14F-4D97-AF65-F5344CB8AC3E}">
        <p14:creationId xmlns:p14="http://schemas.microsoft.com/office/powerpoint/2010/main" val="1615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indeed written for our sake,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whoever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plows should plow in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whoever threshes should thresh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share in the crop.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sown spiritual things among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too much if we harvest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 share this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rightful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you, do not we still more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Nevertheless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have not made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right, but we endure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anything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put an obstacle in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gospel of Christ.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those who work in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get their food from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those who serve at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altar share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sacrificed on the altar?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way, the Lord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commanded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proclaim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gospel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their living by the gospel.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 have made no use of any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rights, nor am I writing this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may be applied in my case. </a:t>
            </a:r>
          </a:p>
        </p:txBody>
      </p:sp>
    </p:spTree>
    <p:extLst>
      <p:ext uri="{BB962C8B-B14F-4D97-AF65-F5344CB8AC3E}">
        <p14:creationId xmlns:p14="http://schemas.microsoft.com/office/powerpoint/2010/main" val="65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Indeed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would rather die than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will deprive me of my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boasting!</a:t>
            </a:r>
          </a:p>
          <a:p>
            <a:pPr>
              <a:buNone/>
            </a:pP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9: 1-7, 32, 34</a:t>
            </a:r>
            <a:endParaRPr lang="en-US" sz="7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walked along, he saw a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birth.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asked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“Rabbi, who sinned, this man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parents, that he was born blind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answered, “Neither this man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sinned; 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59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born blind so that God’s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revealed in him.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must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works of him who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 me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day; night is coming,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can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work.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long as I am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world, I am the light of the world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a party!!!</a:t>
            </a:r>
            <a:endParaRPr lang="en-US" sz="80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Tuesday at 10am.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 set cleaning and Anniversary Service Prep Party!! All welcome.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excited!!? </a:t>
            </a:r>
            <a:r>
              <a:rPr lang="en-US" sz="40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Wooo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had said this, he spat on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made mud with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saliva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 the mud on the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man’s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saying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him, “Go, wash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pool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Siloam” (which means Sent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went and washed and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see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Never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the world began has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that anyone opened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eyes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 person born blind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answered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him, “You were born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entirely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sins, and are you trying to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And they drove him out.</a:t>
            </a:r>
            <a:endParaRPr lang="en-US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Leonard Cohen)</a:t>
            </a:r>
            <a:endParaRPr lang="en-US" sz="16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dness changes everything text on wooden signpost outdoors in landscape scenery during blue hour. Sunset light, lake and snow capped mountains in the back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0800000" flipV="1">
            <a:off x="21821" y="4495800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Let’s Save the World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#46   Bless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 lvl="0"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&amp; music: Dan Brennan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	</a:t>
            </a: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kindness of our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showers us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 all our days.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	</a:t>
            </a:r>
          </a:p>
        </p:txBody>
      </p:sp>
    </p:spTree>
    <p:extLst>
      <p:ext uri="{BB962C8B-B14F-4D97-AF65-F5344CB8AC3E}">
        <p14:creationId xmlns:p14="http://schemas.microsoft.com/office/powerpoint/2010/main" val="3543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justice of our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stands with those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forgotten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confused.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	</a:t>
            </a:r>
          </a:p>
        </p:txBody>
      </p:sp>
    </p:spTree>
    <p:extLst>
      <p:ext uri="{BB962C8B-B14F-4D97-AF65-F5344CB8AC3E}">
        <p14:creationId xmlns:p14="http://schemas.microsoft.com/office/powerpoint/2010/main" val="3786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a party!!! Part 2a</a:t>
            </a:r>
            <a:endParaRPr lang="en-US" sz="80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100</a:t>
            </a:r>
            <a:r>
              <a:rPr lang="en-US" sz="6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Anniversary of the United Church of Canada is being celebrated on June 8th.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be joined by multiple congregations so join us after the service for a social time.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healing love of God,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us to be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whole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be free.</a:t>
            </a:r>
          </a:p>
        </p:txBody>
      </p:sp>
    </p:spTree>
    <p:extLst>
      <p:ext uri="{BB962C8B-B14F-4D97-AF65-F5344CB8AC3E}">
        <p14:creationId xmlns:p14="http://schemas.microsoft.com/office/powerpoint/2010/main" val="1631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Lord, O my soul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holy name.	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Heavenly Father, you have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riches beyond measure.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appreciate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that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provided; but we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Lord,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 will bless our offerings of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today and tomorrows and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encourage us to pass on our gifts</a:t>
            </a:r>
          </a:p>
          <a:p>
            <a:pPr>
              <a:buNone/>
            </a:pP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others. Amen.</a:t>
            </a:r>
          </a:p>
        </p:txBody>
      </p:sp>
    </p:spTree>
    <p:extLst>
      <p:ext uri="{BB962C8B-B14F-4D97-AF65-F5344CB8AC3E}">
        <p14:creationId xmlns:p14="http://schemas.microsoft.com/office/powerpoint/2010/main" val="25182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#145 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Gordon Light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stands alone,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the still point of the circle.   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'Round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whom all creation turns;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Nothing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lost, but held forever,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gracious arms.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a party!!! Part 2b</a:t>
            </a:r>
            <a:endParaRPr lang="en-US" sz="8000" u="sng" dirty="0" smtClean="0">
              <a:solidFill>
                <a:srgbClr val="0070C0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can bring sweets or sandwiches to the affair next Sunday, please indicate so on the sheet in the narthex.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stands alone,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our hearts touch far horizons,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encompass great and small;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loving know no borders,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Faithful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God's call.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stands alone,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dreams we dream be 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larger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we've ever dreamed before;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dream of Christ be in us,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door.</a:t>
            </a:r>
          </a:p>
        </p:txBody>
      </p:sp>
    </p:spTree>
    <p:extLst>
      <p:ext uri="{BB962C8B-B14F-4D97-AF65-F5344CB8AC3E}">
        <p14:creationId xmlns:p14="http://schemas.microsoft.com/office/powerpoint/2010/main" val="31413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still.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stands alone,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</a:t>
            </a: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#32 Hallelujah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2x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Music: Julian Pattison 2003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marL="0" indent="0">
              <a:buNone/>
            </a:pP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hallelujah,</a:t>
            </a:r>
          </a:p>
          <a:p>
            <a:pPr marL="0" indent="0">
              <a:buNone/>
            </a:pP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Ha-le-lu-jah</a:t>
            </a:r>
            <a:r>
              <a:rPr lang="fi-FI" sz="5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r>
              <a:rPr lang="fi-FI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fi-FI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board meets at 6:30 on Tuesday, June 3</a:t>
            </a:r>
          </a:p>
          <a:p>
            <a:pPr marL="0" indent="0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rgbClr val="0070C0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Notwithstanding the premature invitation last week, The </a:t>
            </a:r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of Friendship will meet at St. Paul's Thursday at 11:15 and carpool to The Ridge </a:t>
            </a:r>
            <a:r>
              <a:rPr lang="en-US" sz="6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week.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91342</TotalTime>
  <Words>2365</Words>
  <Application>Microsoft Office PowerPoint</Application>
  <PresentationFormat>Widescreen</PresentationFormat>
  <Paragraphs>476</Paragraphs>
  <Slides>78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Algerian</vt:lpstr>
      <vt:lpstr>Arial</vt:lpstr>
      <vt:lpstr>Bauhaus 93</vt:lpstr>
      <vt:lpstr>Brush Script MT</vt:lpstr>
      <vt:lpstr>Calibri</vt:lpstr>
      <vt:lpstr>Castellar</vt:lpstr>
      <vt:lpstr>Tahoma</vt:lpstr>
      <vt:lpstr>Times New Roman</vt:lpstr>
      <vt:lpstr>TC103367979990</vt:lpstr>
      <vt:lpstr>Easter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5543</cp:revision>
  <cp:lastPrinted>2025-05-15T13:56:33Z</cp:lastPrinted>
  <dcterms:created xsi:type="dcterms:W3CDTF">2013-04-04T17:06:11Z</dcterms:created>
  <dcterms:modified xsi:type="dcterms:W3CDTF">2025-05-26T14:26:45Z</dcterms:modified>
</cp:coreProperties>
</file>