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</p:sldMasterIdLst>
  <p:notesMasterIdLst>
    <p:notesMasterId r:id="rId86"/>
  </p:notesMasterIdLst>
  <p:handoutMasterIdLst>
    <p:handoutMasterId r:id="rId87"/>
  </p:handoutMasterIdLst>
  <p:sldIdLst>
    <p:sldId id="7105" r:id="rId3"/>
    <p:sldId id="7515" r:id="rId4"/>
    <p:sldId id="7484" r:id="rId5"/>
    <p:sldId id="7625" r:id="rId6"/>
    <p:sldId id="7423" r:id="rId7"/>
    <p:sldId id="7578" r:id="rId8"/>
    <p:sldId id="7579" r:id="rId9"/>
    <p:sldId id="7586" r:id="rId10"/>
    <p:sldId id="7624" r:id="rId11"/>
    <p:sldId id="7588" r:id="rId12"/>
    <p:sldId id="7293" r:id="rId13"/>
    <p:sldId id="6319" r:id="rId14"/>
    <p:sldId id="3843" r:id="rId15"/>
    <p:sldId id="5285" r:id="rId16"/>
    <p:sldId id="5539" r:id="rId17"/>
    <p:sldId id="7517" r:id="rId18"/>
    <p:sldId id="6843" r:id="rId19"/>
    <p:sldId id="7116" r:id="rId20"/>
    <p:sldId id="7454" r:id="rId21"/>
    <p:sldId id="7521" r:id="rId22"/>
    <p:sldId id="7589" r:id="rId23"/>
    <p:sldId id="7590" r:id="rId24"/>
    <p:sldId id="7591" r:id="rId25"/>
    <p:sldId id="7592" r:id="rId26"/>
    <p:sldId id="7593" r:id="rId27"/>
    <p:sldId id="7530" r:id="rId28"/>
    <p:sldId id="7597" r:id="rId29"/>
    <p:sldId id="6780" r:id="rId30"/>
    <p:sldId id="7598" r:id="rId31"/>
    <p:sldId id="7599" r:id="rId32"/>
    <p:sldId id="7600" r:id="rId33"/>
    <p:sldId id="7602" r:id="rId34"/>
    <p:sldId id="7601" r:id="rId35"/>
    <p:sldId id="7603" r:id="rId36"/>
    <p:sldId id="7604" r:id="rId37"/>
    <p:sldId id="7605" r:id="rId38"/>
    <p:sldId id="7606" r:id="rId39"/>
    <p:sldId id="7607" r:id="rId40"/>
    <p:sldId id="7608" r:id="rId41"/>
    <p:sldId id="7533" r:id="rId42"/>
    <p:sldId id="7534" r:id="rId43"/>
    <p:sldId id="7594" r:id="rId44"/>
    <p:sldId id="7535" r:id="rId45"/>
    <p:sldId id="7536" r:id="rId46"/>
    <p:sldId id="7595" r:id="rId47"/>
    <p:sldId id="7596" r:id="rId48"/>
    <p:sldId id="6387" r:id="rId49"/>
    <p:sldId id="7191" r:id="rId50"/>
    <p:sldId id="7582" r:id="rId51"/>
    <p:sldId id="7583" r:id="rId52"/>
    <p:sldId id="7584" r:id="rId53"/>
    <p:sldId id="7580" r:id="rId54"/>
    <p:sldId id="7585" r:id="rId55"/>
    <p:sldId id="7178" r:id="rId56"/>
    <p:sldId id="7546" r:id="rId57"/>
    <p:sldId id="7609" r:id="rId58"/>
    <p:sldId id="7249" r:id="rId59"/>
    <p:sldId id="7542" r:id="rId60"/>
    <p:sldId id="7611" r:id="rId61"/>
    <p:sldId id="7610" r:id="rId62"/>
    <p:sldId id="7612" r:id="rId63"/>
    <p:sldId id="7424" r:id="rId64"/>
    <p:sldId id="7613" r:id="rId65"/>
    <p:sldId id="7149" r:id="rId66"/>
    <p:sldId id="6877" r:id="rId67"/>
    <p:sldId id="7440" r:id="rId68"/>
    <p:sldId id="7614" r:id="rId69"/>
    <p:sldId id="6946" r:id="rId70"/>
    <p:sldId id="7615" r:id="rId71"/>
    <p:sldId id="7509" r:id="rId72"/>
    <p:sldId id="7568" r:id="rId73"/>
    <p:sldId id="7482" r:id="rId74"/>
    <p:sldId id="7616" r:id="rId75"/>
    <p:sldId id="7617" r:id="rId76"/>
    <p:sldId id="7618" r:id="rId77"/>
    <p:sldId id="7569" r:id="rId78"/>
    <p:sldId id="7623" r:id="rId79"/>
    <p:sldId id="7620" r:id="rId80"/>
    <p:sldId id="7621" r:id="rId81"/>
    <p:sldId id="7289" r:id="rId82"/>
    <p:sldId id="6847" r:id="rId83"/>
    <p:sldId id="7204" r:id="rId84"/>
    <p:sldId id="7622" r:id="rId85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50"/>
    <a:srgbClr val="FBF7F4"/>
    <a:srgbClr val="F5A91F"/>
    <a:srgbClr val="DCDDDF"/>
    <a:srgbClr val="E5E5E5"/>
    <a:srgbClr val="F1F1F1"/>
    <a:srgbClr val="D5D6D8"/>
    <a:srgbClr val="D8D9DB"/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5316" autoAdjust="0"/>
  </p:normalViewPr>
  <p:slideViewPr>
    <p:cSldViewPr>
      <p:cViewPr varScale="1">
        <p:scale>
          <a:sx n="41" d="100"/>
          <a:sy n="41" d="100"/>
        </p:scale>
        <p:origin x="48" y="14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47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62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2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88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83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34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13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92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14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8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11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4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00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47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72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550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84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65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584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68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59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338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0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93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097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964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24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810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951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457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491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817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1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619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726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950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71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941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3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172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1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63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424065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728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025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7280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8064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390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607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9179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48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21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911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191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4572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418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7635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8149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80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82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83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5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58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1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172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1329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1329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1329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1329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1329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June 15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solidFill>
                  <a:srgbClr val="1329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1329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1329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1329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1329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1329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Trinity Sunday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1329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Grad Sunday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1329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Father’s Day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1329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0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8844771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summer of women begins </a:t>
            </a:r>
            <a:r>
              <a:rPr lang="en-US" sz="8000" u="sng" dirty="0" err="1" smtClean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june</a:t>
            </a:r>
            <a:r>
              <a:rPr lang="en-US" sz="8000" u="sng" dirty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u="sng" dirty="0" smtClean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  <a:r>
              <a:rPr lang="en-US" sz="8000" u="sng" baseline="30000" dirty="0" smtClean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8000" u="sng" dirty="0" smtClean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stories of women in the bible will start on June 29</a:t>
            </a:r>
            <a:r>
              <a:rPr lang="en-US" sz="6000" b="1" baseline="300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60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first one is Samantha.</a:t>
            </a:r>
            <a:endParaRPr lang="en-US" sz="6000" dirty="0" smtClean="0">
              <a:solidFill>
                <a:srgbClr val="13295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0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52400"/>
            <a:ext cx="8534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 </a:t>
            </a:r>
            <a:r>
              <a:rPr lang="en-CA" sz="6000" b="1" dirty="0" err="1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</a:t>
            </a:r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6000" b="1" dirty="0" err="1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</a:t>
            </a:r>
            <a:endParaRPr lang="en-CA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  <a:endParaRPr lang="en-CA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 bwMode="auto">
          <a:xfrm>
            <a:off x="1104900" y="1447800"/>
            <a:ext cx="9982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10668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  <a:endParaRPr lang="en-US" sz="5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6326"/>
            <a:ext cx="11887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I despair, I remember that all through history the way of truth and love have always won. There have been tyrants and murderers, and for a time, they can seem invincible, but in the end, they always fall. Think of it–always.” 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― Mahatma Gandhi</a:t>
            </a: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Trinity of love, </a:t>
            </a:r>
            <a:r>
              <a:rPr lang="en-US" sz="54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Creator,</a:t>
            </a:r>
          </a:p>
          <a:p>
            <a:pPr>
              <a:buNone/>
            </a:pPr>
            <a:r>
              <a:rPr lang="en-US" sz="54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Redeemer </a:t>
            </a:r>
            <a:r>
              <a:rPr lang="en-US" sz="54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Sustainer, Holy </a:t>
            </a:r>
            <a:r>
              <a:rPr lang="en-US" sz="54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God,</a:t>
            </a:r>
          </a:p>
          <a:p>
            <a:pPr>
              <a:buNone/>
            </a:pPr>
            <a:r>
              <a:rPr lang="en-US" sz="54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</a:t>
            </a:r>
            <a:r>
              <a:rPr lang="en-US" sz="54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 One,</a:t>
            </a:r>
          </a:p>
          <a:p>
            <a:pPr>
              <a:buNone/>
            </a:pPr>
            <a:r>
              <a:rPr lang="en-US" sz="54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worship you in spirit and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in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truth.</a:t>
            </a:r>
          </a:p>
          <a:p>
            <a:pPr>
              <a:buNone/>
            </a:pPr>
            <a:r>
              <a:rPr lang="en-US" sz="54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 our maker, Jesus </a:t>
            </a:r>
            <a:r>
              <a:rPr lang="en-US" sz="54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redeemer</a:t>
            </a:r>
            <a:r>
              <a:rPr lang="en-US" sz="54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Spirit our comforter,</a:t>
            </a:r>
          </a:p>
          <a:p>
            <a:pPr>
              <a:buNone/>
            </a:pPr>
            <a:r>
              <a:rPr lang="en-US" sz="54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We worship you in spirit and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in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truth.</a:t>
            </a:r>
          </a:p>
          <a:p>
            <a:pPr>
              <a:buNone/>
            </a:pPr>
            <a:r>
              <a:rPr lang="en-US" sz="54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Way of all being, truth of </a:t>
            </a:r>
            <a:r>
              <a:rPr lang="en-US" sz="54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</a:t>
            </a:r>
            <a:r>
              <a:rPr lang="en-US" sz="54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life of all things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worship you in spirit and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in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#401 Worship the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1,2&amp;5</a:t>
            </a: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Words: Fred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Kaan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Music: Ron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Klusmeier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©1977 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the Lord </a:t>
            </a:r>
            <a:endParaRPr lang="en-US" sz="5400" b="1" dirty="0" smtClean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the Lord)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Father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Spirit, the Son,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Raising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hands </a:t>
            </a:r>
            <a:endParaRPr lang="en-US" sz="5400" b="1" dirty="0" smtClean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raising our hands)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devotion to God who is one!</a:t>
            </a: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58673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800" i="1" dirty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r>
              <a:rPr lang="en-US" sz="7800" i="1" dirty="0" smtClean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</a:t>
            </a:r>
            <a:r>
              <a:rPr lang="en-US" sz="7800" i="1" dirty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so glad you could join us</a:t>
            </a:r>
          </a:p>
          <a:p>
            <a:pPr marL="0" indent="0">
              <a:buNone/>
            </a:pPr>
            <a:endParaRPr lang="en-CA" sz="7800" dirty="0"/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Raising our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sign of rejoicing,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our lips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togetherness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voicing,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Giving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ourselves to a life of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creativeness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work must be one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the Lord </a:t>
            </a:r>
            <a:endParaRPr lang="en-US" sz="5400" b="1" dirty="0" smtClean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the Lord)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Father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Spirit, the Son,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Raising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hands </a:t>
            </a:r>
            <a:endParaRPr lang="en-US" sz="5400" b="1" dirty="0" smtClean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raising our hands)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devotion to God who is one!</a:t>
            </a:r>
          </a:p>
        </p:txBody>
      </p:sp>
    </p:spTree>
    <p:extLst>
      <p:ext uri="{BB962C8B-B14F-4D97-AF65-F5344CB8AC3E}">
        <p14:creationId xmlns:p14="http://schemas.microsoft.com/office/powerpoint/2010/main" val="19491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Praying and training that we be a blessing,</a:t>
            </a: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by our handiwork daily confessing:</a:t>
            </a: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 are committed to serving humanity,</a:t>
            </a: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Worship and work must be one!</a:t>
            </a:r>
          </a:p>
        </p:txBody>
      </p:sp>
    </p:spTree>
    <p:extLst>
      <p:ext uri="{BB962C8B-B14F-4D97-AF65-F5344CB8AC3E}">
        <p14:creationId xmlns:p14="http://schemas.microsoft.com/office/powerpoint/2010/main" val="9863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the Lord </a:t>
            </a:r>
            <a:endParaRPr lang="en-US" sz="5400" b="1" dirty="0" smtClean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the Lord)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Father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Spirit, the Son,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Raising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hands </a:t>
            </a:r>
            <a:endParaRPr lang="en-US" sz="5400" b="1" dirty="0" smtClean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raising our hands)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devotion to God who is one!</a:t>
            </a:r>
          </a:p>
        </p:txBody>
      </p:sp>
    </p:spTree>
    <p:extLst>
      <p:ext uri="{BB962C8B-B14F-4D97-AF65-F5344CB8AC3E}">
        <p14:creationId xmlns:p14="http://schemas.microsoft.com/office/powerpoint/2010/main" val="38443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in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life you are giving,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Help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O Father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offer our living,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Seeking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just and a healing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society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work must be one!</a:t>
            </a:r>
          </a:p>
        </p:txBody>
      </p:sp>
    </p:spTree>
    <p:extLst>
      <p:ext uri="{BB962C8B-B14F-4D97-AF65-F5344CB8AC3E}">
        <p14:creationId xmlns:p14="http://schemas.microsoft.com/office/powerpoint/2010/main" val="31237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the Lord </a:t>
            </a:r>
            <a:endParaRPr lang="en-US" sz="5400" b="1" dirty="0" smtClean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the Lord)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Father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Spirit, the Son,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Raising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hands </a:t>
            </a:r>
            <a:endParaRPr lang="en-US" sz="5400" b="1" dirty="0" smtClean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raising our hands)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devotion to God who is one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 *</a:t>
            </a:r>
            <a:endParaRPr lang="en-US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  <a:endParaRPr lang="en-US" sz="4800" dirty="0" smtClean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1 Great Tips for Planning Your Summer Grad Party | Graduation Party Id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0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Graduation Advice</a:t>
            </a:r>
          </a:p>
        </p:txBody>
      </p:sp>
    </p:spTree>
    <p:extLst>
      <p:ext uri="{BB962C8B-B14F-4D97-AF65-F5344CB8AC3E}">
        <p14:creationId xmlns:p14="http://schemas.microsoft.com/office/powerpoint/2010/main" val="22316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685" y="0"/>
            <a:ext cx="84226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32950"/>
                </a:solidFill>
                <a:latin typeface="Comic Sans MS" panose="030F0702030302020204" pitchFamily="66" charset="0"/>
              </a:rPr>
              <a:t>Introduction of the Graduates and Presentations:</a:t>
            </a:r>
            <a:endParaRPr lang="en-CA" sz="8000" dirty="0">
              <a:solidFill>
                <a:srgbClr val="1329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-16625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132950"/>
                </a:solidFill>
                <a:latin typeface="Comic Sans MS" panose="030F0702030302020204" pitchFamily="66" charset="0"/>
              </a:rPr>
              <a:t>Abbie Alexander</a:t>
            </a:r>
            <a:endParaRPr lang="en-CA" sz="8000" dirty="0">
              <a:solidFill>
                <a:srgbClr val="1329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785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Social time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will be cupcakes and lemonade after the service on the lawn as we congratulate our grads for 2025.</a:t>
            </a:r>
          </a:p>
          <a:p>
            <a:pPr marL="0" indent="0" algn="ctr">
              <a:buNone/>
            </a:pPr>
            <a:endParaRPr lang="en-US" sz="60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-16625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132950"/>
                </a:solidFill>
                <a:latin typeface="Comic Sans MS" panose="030F0702030302020204" pitchFamily="66" charset="0"/>
              </a:rPr>
              <a:t>James Magee</a:t>
            </a:r>
            <a:endParaRPr lang="en-CA" sz="8000" dirty="0">
              <a:solidFill>
                <a:srgbClr val="1329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538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4526" r="8511" b="1172"/>
          <a:stretch/>
        </p:blipFill>
        <p:spPr>
          <a:xfrm>
            <a:off x="0" y="0"/>
            <a:ext cx="4389121" cy="64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32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75260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32950"/>
                </a:solidFill>
                <a:latin typeface="Comic Sans MS" panose="030F0702030302020204" pitchFamily="66" charset="0"/>
              </a:rPr>
              <a:t>Parker McLaughlin</a:t>
            </a:r>
            <a:endParaRPr lang="en-CA" sz="8000" dirty="0">
              <a:solidFill>
                <a:srgbClr val="1329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650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818" y="30480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32950"/>
                </a:solidFill>
                <a:latin typeface="Comic Sans MS" panose="030F0702030302020204" pitchFamily="66" charset="0"/>
              </a:rPr>
              <a:t>Rian McCullum</a:t>
            </a:r>
            <a:endParaRPr lang="en-CA" sz="8000" dirty="0">
              <a:solidFill>
                <a:srgbClr val="1329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01"/>
          <a:stretch/>
        </p:blipFill>
        <p:spPr>
          <a:xfrm>
            <a:off x="0" y="1"/>
            <a:ext cx="5105400" cy="68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570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-16625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132950"/>
                </a:solidFill>
                <a:latin typeface="Comic Sans MS" panose="030F0702030302020204" pitchFamily="66" charset="0"/>
              </a:rPr>
              <a:t>Katelyn </a:t>
            </a:r>
          </a:p>
          <a:p>
            <a:pPr algn="ctr"/>
            <a:r>
              <a:rPr lang="en-US" sz="8000" b="1" dirty="0" smtClean="0">
                <a:solidFill>
                  <a:srgbClr val="132950"/>
                </a:solidFill>
                <a:latin typeface="Comic Sans MS" panose="030F0702030302020204" pitchFamily="66" charset="0"/>
              </a:rPr>
              <a:t>Sharp</a:t>
            </a:r>
            <a:endParaRPr lang="en-CA" sz="8000" dirty="0">
              <a:solidFill>
                <a:srgbClr val="1329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2" y="0"/>
            <a:ext cx="6299200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1728" r="1343" b="5692"/>
          <a:stretch/>
        </p:blipFill>
        <p:spPr>
          <a:xfrm>
            <a:off x="-27709" y="-2898"/>
            <a:ext cx="4828309" cy="70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178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-16625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132950"/>
                </a:solidFill>
                <a:latin typeface="Comic Sans MS" panose="030F0702030302020204" pitchFamily="66" charset="0"/>
              </a:rPr>
              <a:t>Nate Turner</a:t>
            </a:r>
            <a:endParaRPr lang="en-CA" sz="8000" dirty="0">
              <a:solidFill>
                <a:srgbClr val="1329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0"/>
            <a:ext cx="51435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216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-16625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32950"/>
                </a:solidFill>
                <a:latin typeface="Comic Sans MS" panose="030F0702030302020204" pitchFamily="66" charset="0"/>
              </a:rPr>
              <a:t>Bennett Warner</a:t>
            </a:r>
            <a:endParaRPr lang="en-CA" sz="8000" dirty="0">
              <a:solidFill>
                <a:srgbClr val="1329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9698"/>
            <a:ext cx="505838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9804" r="8048" b="17023"/>
          <a:stretch/>
        </p:blipFill>
        <p:spPr>
          <a:xfrm>
            <a:off x="533400" y="18011"/>
            <a:ext cx="4343400" cy="68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93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-16625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32950"/>
                </a:solidFill>
                <a:latin typeface="Comic Sans MS" panose="030F0702030302020204" pitchFamily="66" charset="0"/>
              </a:rPr>
              <a:t>Lily Alexander</a:t>
            </a:r>
            <a:endParaRPr lang="en-CA" sz="8000" dirty="0">
              <a:solidFill>
                <a:srgbClr val="1329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656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-16625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32950"/>
                </a:solidFill>
                <a:latin typeface="Comic Sans MS" panose="030F0702030302020204" pitchFamily="66" charset="0"/>
              </a:rPr>
              <a:t>Maddison Mullin</a:t>
            </a:r>
            <a:endParaRPr lang="en-CA" sz="8000" dirty="0">
              <a:solidFill>
                <a:srgbClr val="1329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5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-16625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32950"/>
                </a:solidFill>
                <a:latin typeface="Comic Sans MS" panose="030F0702030302020204" pitchFamily="66" charset="0"/>
              </a:rPr>
              <a:t>Kathleen Vail</a:t>
            </a:r>
            <a:endParaRPr lang="en-CA" sz="8000" dirty="0">
              <a:solidFill>
                <a:srgbClr val="1329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4741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87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sz="6000" b="1" u="sng" dirty="0" smtClean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n-US" sz="6000" b="1" u="sng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sz="6000" b="1" u="sng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Graduate Blessing</a:t>
            </a:r>
            <a:endParaRPr lang="en-US" sz="4800" dirty="0" smtClean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Meeting</a:t>
            </a:r>
            <a:endParaRPr lang="en-US" sz="8000" u="sng" dirty="0" smtClean="0">
              <a:solidFill>
                <a:srgbClr val="13295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M&amp;P will meet at noon on Wednesday, June 18 at noon</a:t>
            </a:r>
            <a:endParaRPr lang="en-US" sz="6000" b="1" dirty="0" smtClean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60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131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Creator God, Have Searched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</a:t>
            </a: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 &amp; Music George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Mulrain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2007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341072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You, Creator God,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have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searched me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know my ways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perfectly understand me;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cause of praise.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escape your presence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air, land or sea.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arms of love and protection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with me.</a:t>
            </a:r>
          </a:p>
        </p:txBody>
      </p:sp>
    </p:spTree>
    <p:extLst>
      <p:ext uri="{BB962C8B-B14F-4D97-AF65-F5344CB8AC3E}">
        <p14:creationId xmlns:p14="http://schemas.microsoft.com/office/powerpoint/2010/main" val="24046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know me, O God,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made me,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proud I’m the work of your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hand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waking and sleeping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moments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being I will praise your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name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8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created light and darkness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love them both.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blessed the womb of my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mother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brought me to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birth.</a:t>
            </a:r>
            <a:endParaRPr lang="en-US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137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image and your likeness,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wonderfully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lift my voice to praise you,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God indeed.</a:t>
            </a:r>
          </a:p>
        </p:txBody>
      </p:sp>
    </p:spTree>
    <p:extLst>
      <p:ext uri="{BB962C8B-B14F-4D97-AF65-F5344CB8AC3E}">
        <p14:creationId xmlns:p14="http://schemas.microsoft.com/office/powerpoint/2010/main" val="588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know me, O God,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made me,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proud I’m the work of your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hand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waking and sleeping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moments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being I will praise your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name.		*</a:t>
            </a:r>
            <a:endParaRPr lang="en-US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2786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Proverbs </a:t>
            </a:r>
            <a:r>
              <a:rPr lang="en-US" sz="60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8:1-4, </a:t>
            </a:r>
            <a:r>
              <a:rPr lang="en-US" sz="60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22-31: </a:t>
            </a:r>
          </a:p>
          <a:p>
            <a:pPr>
              <a:buNone/>
            </a:pPr>
            <a:r>
              <a:rPr lang="en-US" sz="54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wisdom call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understanding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raise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 voice?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heights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beside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at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crossroads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takes her stand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beside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gates in front of the town,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entrance of the portals she cries out: “To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you, O people, I call, and my cry is to all who live.</a:t>
            </a:r>
          </a:p>
        </p:txBody>
      </p:sp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 LORD created me at the beginning of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work, the first of his acts of long ago.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ago I was set up, at the first, before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beginning of the earth. When there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 no depths I was brought forth, when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were no springs abounding with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water. Before the mountains had been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shaped, before the hills, I was brought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forth, </a:t>
            </a:r>
            <a:endParaRPr lang="en-US" sz="4800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help us celebrate the</a:t>
            </a:r>
          </a:p>
          <a:p>
            <a:pPr marL="0" indent="0" algn="ctr">
              <a:buNone/>
            </a:pPr>
            <a:endParaRPr lang="en-US" sz="4800" u="sng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4800" u="sng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</a:t>
            </a:r>
          </a:p>
          <a:p>
            <a:pPr marL="0" indent="0" algn="ctr">
              <a:buNone/>
            </a:pPr>
            <a:endParaRPr lang="en-US" sz="4800" u="sng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Kings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Kirk United Church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22, 2025 at 10:00 am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Kings </a:t>
            </a:r>
            <a:r>
              <a:rPr lang="en-US" sz="4800" dirty="0" err="1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Khoral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some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history, </a:t>
            </a:r>
            <a:endParaRPr lang="en-US" sz="4800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lunch to follow with Ice Cream Sundaes </a:t>
            </a:r>
          </a:p>
          <a:p>
            <a:pPr marL="0" indent="0" algn="ctr">
              <a:buNone/>
            </a:pPr>
            <a:endParaRPr lang="en-US" sz="48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4425156" y="1122973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he had not yet made earth and fields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the world’s first bits of soil. When he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established the heavens, I was there; when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drew a circle on the face of the deep,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he made firm the skies above, when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established the fountains of the deep,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he assigned to the sea its limit, so</a:t>
            </a:r>
          </a:p>
          <a:p>
            <a:pPr>
              <a:buNone/>
            </a:pP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the waters might not transgress his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command, </a:t>
            </a:r>
            <a:endParaRPr lang="en-US" sz="4800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he marked out the foundations of the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earth, then I was beside him, like a master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worker, and I was daily his delight, playing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him always, playing in his inhabited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and delighting in the human race.</a:t>
            </a:r>
          </a:p>
          <a:p>
            <a:pPr>
              <a:buNone/>
            </a:pP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800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8483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</a:t>
            </a:r>
            <a:r>
              <a:rPr lang="en-US" sz="60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16:12-15 : </a:t>
            </a:r>
            <a:endParaRPr lang="en-US" sz="6000" b="1" dirty="0" smtClean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still have many things to say to you,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bear them now.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 comes, he will guide you into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truth, for he will not speak on his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speak whatever he hears, and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declare to you the things that are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come.</a:t>
            </a:r>
            <a:endParaRPr lang="en-US" sz="4800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716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will glorify me because he will take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 and declare it to you.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Father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is mine. For this reason I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said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will take what is mine and declare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</a:p>
          <a:p>
            <a:pPr>
              <a:buNone/>
            </a:pP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48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you.</a:t>
            </a:r>
          </a:p>
          <a:p>
            <a:pPr>
              <a:buNone/>
            </a:pP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Play of The Godhead</a:t>
            </a:r>
            <a:endParaRPr lang="en-US" sz="1200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dirty="0" smtClean="0">
                <a:solidFill>
                  <a:srgbClr val="132950"/>
                </a:solidFill>
                <a:latin typeface="Stencil" panose="040409050D0802020404" pitchFamily="82" charset="0"/>
                <a:ea typeface="Tahoma" panose="020B0604030504040204" pitchFamily="34" charset="0"/>
                <a:cs typeface="Tahoma" panose="020B0604030504040204" pitchFamily="34" charset="0"/>
              </a:rPr>
              <a:t>What is Truth?</a:t>
            </a:r>
            <a:endParaRPr lang="en-US" sz="4400" dirty="0">
              <a:solidFill>
                <a:srgbClr val="132950"/>
              </a:solidFill>
              <a:latin typeface="Stencil" panose="040409050D0802020404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BREAD BASKET CRUMBS - CAN YOU HANDLE THE TRUTH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6"/>
            <a:ext cx="12192000" cy="49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07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the One Whom We Seek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Together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 &amp; Music George </a:t>
            </a:r>
            <a:r>
              <a:rPr lang="en-US" sz="105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Mulrain</a:t>
            </a:r>
            <a:r>
              <a:rPr lang="en-US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</a:t>
            </a:r>
            <a:r>
              <a:rPr lang="en-US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2007 reprinted under </a:t>
            </a:r>
            <a:r>
              <a:rPr lang="en-US" sz="105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434230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the One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Whom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seek together,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Life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part of us all.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Truth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mark of mystery,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Love and the Joy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us whole.</a:t>
            </a:r>
          </a:p>
        </p:txBody>
      </p:sp>
    </p:spTree>
    <p:extLst>
      <p:ext uri="{BB962C8B-B14F-4D97-AF65-F5344CB8AC3E}">
        <p14:creationId xmlns:p14="http://schemas.microsoft.com/office/powerpoint/2010/main" val="3112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Freedom is the pathway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and all to see;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my companions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the Way with me.</a:t>
            </a:r>
          </a:p>
        </p:txBody>
      </p:sp>
    </p:spTree>
    <p:extLst>
      <p:ext uri="{BB962C8B-B14F-4D97-AF65-F5344CB8AC3E}">
        <p14:creationId xmlns:p14="http://schemas.microsoft.com/office/powerpoint/2010/main" val="37997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the One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Whom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seek together,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Life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part of us all.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Truth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mark of mystery,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Love and the Joy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us whole.</a:t>
            </a:r>
          </a:p>
        </p:txBody>
      </p:sp>
    </p:spTree>
    <p:extLst>
      <p:ext uri="{BB962C8B-B14F-4D97-AF65-F5344CB8AC3E}">
        <p14:creationId xmlns:p14="http://schemas.microsoft.com/office/powerpoint/2010/main" val="27260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u="sng" dirty="0" smtClean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VBS Road trip!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Vacation Bible School 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23-26 Nine to noon.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 spaces, registration forms on the table in the entry or from the office.</a:t>
            </a:r>
            <a:endParaRPr lang="en-US" sz="6000" dirty="0" smtClean="0">
              <a:solidFill>
                <a:srgbClr val="13295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the One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Whom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seek together,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Life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part of us all.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Truth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mark of mystery,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Love and the Joy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us whole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457200"/>
            <a:ext cx="7543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People</a:t>
            </a:r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One: God in Your </a:t>
            </a: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grace 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mercy</a:t>
            </a: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All: hear our prayers 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for 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 Your children –</a:t>
            </a: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Generous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God, thank you for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 which bring us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</a:t>
            </a: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joy. Bless the gifts we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</a:t>
            </a: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with them to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</a:t>
            </a: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reign in the world you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love.</a:t>
            </a: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greatest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gift,</a:t>
            </a: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Christ, we pray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</a:t>
            </a:r>
            <a:endParaRPr lang="en-US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TLS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My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Lighthouse</a:t>
            </a:r>
            <a:r>
              <a:rPr lang="en-US" sz="11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 Tomlin CCLI  #4348399</a:t>
            </a:r>
            <a:endParaRPr lang="en-US" sz="11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wrestling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in my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doubts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failures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won’t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out.</a:t>
            </a:r>
            <a:endParaRPr lang="en-US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love will lead me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through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peace in my troubled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sea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peace in my troubled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sea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silence you won’t let go,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questions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truth will hold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love will lead me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through</a:t>
            </a:r>
            <a:endParaRPr lang="en-US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peace in my troubled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sea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peace in my troubled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sea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u="sng" dirty="0" smtClean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Baby Bottles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took a baby bottle to put change in for the Sussex Pregnancy and New Parents Center, they are due back. Please return to the office by Thursday morning. Thanks.</a:t>
            </a:r>
            <a:endParaRPr lang="en-US" sz="6000" dirty="0" smtClean="0">
              <a:solidFill>
                <a:srgbClr val="13295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1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lighthouse, my lighthouse,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Shining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darkness,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follow you. Oh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lighthouse, my lighthouse,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trust the promise,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carry me safe to shore.....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shore.....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shore...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won’t fear what tomorrow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brings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morning I’ll rise and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sing</a:t>
            </a:r>
            <a:endParaRPr lang="en-US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love will lead me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through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020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peace in my troubled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sea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peace in my troubled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sea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91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lighthouse, my lighthouse,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Shining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darkness,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follow you. Oh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lighthouse, my lighthouse,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trust the promise,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carry me safe to shore.....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shore.....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shore...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 before us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the brightest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lead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the storms.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Fire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us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the brightest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lead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the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storms. 					 </a:t>
            </a:r>
            <a:r>
              <a:rPr lang="en-US" sz="1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5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 before us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the brightest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lead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the storms.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Fire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us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the brightest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lead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the 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storms. 					 </a:t>
            </a:r>
            <a:r>
              <a:rPr lang="en-US" sz="1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5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lighthouse, my lighthouse,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Shining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darkness,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follow you. Oh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lighthouse, my lighthouse,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trust the promise,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carry me safe to shore.....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shore.....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shore...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</a:t>
            </a: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It’s Survey Sunday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answer a simple survey. Do you want the scripture to be printed on the screen while read? Yes or No. Please answer on the white board in the narthex.</a:t>
            </a:r>
            <a:endParaRPr lang="en-US" sz="6000" dirty="0" smtClean="0">
              <a:solidFill>
                <a:srgbClr val="13295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2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5800" b="1" u="sng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5800" b="1" u="sng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US" sz="5800" b="1" u="sng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  <a:endParaRPr lang="en-US" sz="7000" b="1" u="sng" dirty="0" smtClean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#32 Hallelujah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2x</a:t>
            </a:r>
          </a:p>
          <a:p>
            <a:pPr algn="ctr"/>
            <a:r>
              <a:rPr lang="en-US" sz="10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Music: Julian Pattison 2003 reprinted 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725110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Halle, hallelujah,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</a:t>
            </a:r>
            <a:r>
              <a:rPr lang="fi-FI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</a:t>
            </a:r>
            <a:r>
              <a:rPr lang="fi-FI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hallelujah,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Ha-le-lu-jah</a:t>
            </a:r>
            <a:r>
              <a:rPr lang="fi-FI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fi-FI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Halle, hallelujah,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</a:t>
            </a:r>
            <a:r>
              <a:rPr lang="fi-FI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</a:t>
            </a:r>
            <a:r>
              <a:rPr lang="fi-FI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hallelujah,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Ha-le-lu-jah</a:t>
            </a:r>
            <a:r>
              <a:rPr lang="fi-FI" sz="54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  <a:r>
              <a:rPr lang="fi-FI" sz="54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*</a:t>
            </a:r>
            <a:endParaRPr lang="fi-FI" sz="5400" b="1" dirty="0">
              <a:solidFill>
                <a:srgbClr val="1329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13295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Next Sunday</a:t>
            </a:r>
            <a:endParaRPr lang="en-US" sz="8000" u="sng" dirty="0" smtClean="0">
              <a:solidFill>
                <a:srgbClr val="13295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22 service: Confirmation and joining the church </a:t>
            </a:r>
            <a:r>
              <a:rPr lang="en-US" sz="60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6000" b="1" dirty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cake afterwards</a:t>
            </a:r>
            <a:r>
              <a:rPr lang="en-US" sz="60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1329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Cake!!!</a:t>
            </a:r>
            <a:endParaRPr lang="en-US" sz="6000" dirty="0" smtClean="0">
              <a:solidFill>
                <a:srgbClr val="13295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0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93356</TotalTime>
  <Words>1836</Words>
  <Application>Microsoft Office PowerPoint</Application>
  <PresentationFormat>Widescreen</PresentationFormat>
  <Paragraphs>446</Paragraphs>
  <Slides>83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Algerian</vt:lpstr>
      <vt:lpstr>Arial</vt:lpstr>
      <vt:lpstr>Brush Script MT</vt:lpstr>
      <vt:lpstr>Calibri</vt:lpstr>
      <vt:lpstr>Comic Sans MS</vt:lpstr>
      <vt:lpstr>Stencil</vt:lpstr>
      <vt:lpstr>Tahoma</vt:lpstr>
      <vt:lpstr>Times New Roman</vt:lpstr>
      <vt:lpstr>TC103367979990</vt:lpstr>
      <vt:lpstr>1_TC103367979990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5589</cp:revision>
  <cp:lastPrinted>2025-06-10T16:37:56Z</cp:lastPrinted>
  <dcterms:created xsi:type="dcterms:W3CDTF">2013-04-04T17:06:11Z</dcterms:created>
  <dcterms:modified xsi:type="dcterms:W3CDTF">2025-06-12T15:04:23Z</dcterms:modified>
</cp:coreProperties>
</file>