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  <p:sldMasterId id="2147483773" r:id="rId3"/>
  </p:sldMasterIdLst>
  <p:notesMasterIdLst>
    <p:notesMasterId r:id="rId87"/>
  </p:notesMasterIdLst>
  <p:handoutMasterIdLst>
    <p:handoutMasterId r:id="rId88"/>
  </p:handoutMasterIdLst>
  <p:sldIdLst>
    <p:sldId id="7105" r:id="rId4"/>
    <p:sldId id="7515" r:id="rId5"/>
    <p:sldId id="7484" r:id="rId6"/>
    <p:sldId id="7578" r:id="rId7"/>
    <p:sldId id="7586" r:id="rId8"/>
    <p:sldId id="7588" r:id="rId9"/>
    <p:sldId id="7668" r:id="rId10"/>
    <p:sldId id="7293" r:id="rId11"/>
    <p:sldId id="6319" r:id="rId12"/>
    <p:sldId id="3843" r:id="rId13"/>
    <p:sldId id="5285" r:id="rId14"/>
    <p:sldId id="5539" r:id="rId15"/>
    <p:sldId id="7517" r:id="rId16"/>
    <p:sldId id="6843" r:id="rId17"/>
    <p:sldId id="7624" r:id="rId18"/>
    <p:sldId id="7625" r:id="rId19"/>
    <p:sldId id="7116" r:id="rId20"/>
    <p:sldId id="7454" r:id="rId21"/>
    <p:sldId id="7521" r:id="rId22"/>
    <p:sldId id="7589" r:id="rId23"/>
    <p:sldId id="7626" r:id="rId24"/>
    <p:sldId id="7590" r:id="rId25"/>
    <p:sldId id="7627" r:id="rId26"/>
    <p:sldId id="7530" r:id="rId27"/>
    <p:sldId id="7628" r:id="rId28"/>
    <p:sldId id="7629" r:id="rId29"/>
    <p:sldId id="7597" r:id="rId30"/>
    <p:sldId id="7533" r:id="rId31"/>
    <p:sldId id="7534" r:id="rId32"/>
    <p:sldId id="7630" r:id="rId33"/>
    <p:sldId id="7631" r:id="rId34"/>
    <p:sldId id="7632" r:id="rId35"/>
    <p:sldId id="7633" r:id="rId36"/>
    <p:sldId id="7634" r:id="rId37"/>
    <p:sldId id="7635" r:id="rId38"/>
    <p:sldId id="7636" r:id="rId39"/>
    <p:sldId id="7637" r:id="rId40"/>
    <p:sldId id="6387" r:id="rId41"/>
    <p:sldId id="7638" r:id="rId42"/>
    <p:sldId id="7639" r:id="rId43"/>
    <p:sldId id="7178" r:id="rId44"/>
    <p:sldId id="7640" r:id="rId45"/>
    <p:sldId id="7641" r:id="rId46"/>
    <p:sldId id="7642" r:id="rId47"/>
    <p:sldId id="7643" r:id="rId48"/>
    <p:sldId id="7644" r:id="rId49"/>
    <p:sldId id="7645" r:id="rId50"/>
    <p:sldId id="7646" r:id="rId51"/>
    <p:sldId id="7647" r:id="rId52"/>
    <p:sldId id="7648" r:id="rId53"/>
    <p:sldId id="7649" r:id="rId54"/>
    <p:sldId id="7650" r:id="rId55"/>
    <p:sldId id="7651" r:id="rId56"/>
    <p:sldId id="7652" r:id="rId57"/>
    <p:sldId id="6780" r:id="rId58"/>
    <p:sldId id="7653" r:id="rId59"/>
    <p:sldId id="7594" r:id="rId60"/>
    <p:sldId id="7654" r:id="rId61"/>
    <p:sldId id="7655" r:id="rId62"/>
    <p:sldId id="7656" r:id="rId63"/>
    <p:sldId id="7535" r:id="rId64"/>
    <p:sldId id="7657" r:id="rId65"/>
    <p:sldId id="7658" r:id="rId66"/>
    <p:sldId id="7659" r:id="rId67"/>
    <p:sldId id="7660" r:id="rId68"/>
    <p:sldId id="7662" r:id="rId69"/>
    <p:sldId id="7663" r:id="rId70"/>
    <p:sldId id="7536" r:id="rId71"/>
    <p:sldId id="7595" r:id="rId72"/>
    <p:sldId id="7596" r:id="rId73"/>
    <p:sldId id="7664" r:id="rId74"/>
    <p:sldId id="7612" r:id="rId75"/>
    <p:sldId id="7424" r:id="rId76"/>
    <p:sldId id="7613" r:id="rId77"/>
    <p:sldId id="7149" r:id="rId78"/>
    <p:sldId id="6877" r:id="rId79"/>
    <p:sldId id="7440" r:id="rId80"/>
    <p:sldId id="7665" r:id="rId81"/>
    <p:sldId id="7666" r:id="rId82"/>
    <p:sldId id="7667" r:id="rId83"/>
    <p:sldId id="7289" r:id="rId84"/>
    <p:sldId id="6847" r:id="rId85"/>
    <p:sldId id="7204" r:id="rId86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A29"/>
    <a:srgbClr val="990000"/>
    <a:srgbClr val="132950"/>
    <a:srgbClr val="FBF7F4"/>
    <a:srgbClr val="F5A91F"/>
    <a:srgbClr val="DCDDDF"/>
    <a:srgbClr val="E5E5E5"/>
    <a:srgbClr val="F1F1F1"/>
    <a:srgbClr val="D5D6D8"/>
    <a:srgbClr val="D8D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84" y="10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viewProps" Target="viewProps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99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01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47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62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15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2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88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30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7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22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92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59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33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82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74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8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61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48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73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619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760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051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77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016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194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21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809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607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870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520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964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827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356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335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25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61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106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602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274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054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454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925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567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097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8481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99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461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535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515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640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324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964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245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810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147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74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025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467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7493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3516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81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83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9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8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5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107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50"/>
            </a:gs>
            <a:gs pos="48000">
              <a:srgbClr val="92D050"/>
            </a:gs>
            <a:gs pos="100000">
              <a:schemeClr val="accent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41485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1722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June 22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nd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Confirmation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Sunday.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326"/>
            <a:ext cx="11887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sign said, "The words of the prophets</a:t>
            </a:r>
          </a:p>
          <a:p>
            <a:pPr algn="ctr"/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written on the subway walls; And tenement halls; And whispered in the sounds of silence"” – Paul Simon</a:t>
            </a: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As a deer longs for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flowing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streams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 we long for you, O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plants turn toward the sun,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 to you, O God. As the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tide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ebbs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flows, so we move with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you,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Hope in God! Again, 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the Holy One, our help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our God.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One: When tears are our constant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companion, when our souls become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weary, when we feel forgotten or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alone, we may ask the 	question,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“Where is God?”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Trust in God! Again, we honor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Present One, our strength 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God.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One: Deep calls to deep. The steadfast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of God surrounds us. 	The Spirit of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Truth leads us to everlasting joy.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52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Rejoice in God. Again, 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praise the Living One, our source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our God.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2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VU#766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Deer Pants For the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</a:t>
            </a:r>
          </a:p>
          <a:p>
            <a:pPr algn="ctr"/>
            <a:r>
              <a:rPr lang="en-US" sz="105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Domain</a:t>
            </a:r>
            <a:endParaRPr lang="en-US" sz="105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deer pants for the water,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soul longs after you;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alone are my heart’s desire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long to worship you.</a:t>
            </a: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alone are my strength,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shield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alone may my spirit yield;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alone are my heart’s desire,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long to worship you!</a:t>
            </a:r>
          </a:p>
        </p:txBody>
      </p:sp>
    </p:spTree>
    <p:extLst>
      <p:ext uri="{BB962C8B-B14F-4D97-AF65-F5344CB8AC3E}">
        <p14:creationId xmlns:p14="http://schemas.microsoft.com/office/powerpoint/2010/main" val="16175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want you more than gold 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silver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satisfy;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alone are the real joy-giver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apple of my eye.</a:t>
            </a:r>
          </a:p>
        </p:txBody>
      </p:sp>
    </p:spTree>
    <p:extLst>
      <p:ext uri="{BB962C8B-B14F-4D97-AF65-F5344CB8AC3E}">
        <p14:creationId xmlns:p14="http://schemas.microsoft.com/office/powerpoint/2010/main" val="19491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alone are my strength,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shield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alone may my spirit yield;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alone are my heart’s desire,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long to worship you!</a:t>
            </a:r>
          </a:p>
        </p:txBody>
      </p:sp>
    </p:spTree>
    <p:extLst>
      <p:ext uri="{BB962C8B-B14F-4D97-AF65-F5344CB8AC3E}">
        <p14:creationId xmlns:p14="http://schemas.microsoft.com/office/powerpoint/2010/main" val="1299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my friend and you are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brother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 you are a king;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you more than any other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 more than anything!</a:t>
            </a:r>
          </a:p>
        </p:txBody>
      </p:sp>
    </p:spTree>
    <p:extLst>
      <p:ext uri="{BB962C8B-B14F-4D97-AF65-F5344CB8AC3E}">
        <p14:creationId xmlns:p14="http://schemas.microsoft.com/office/powerpoint/2010/main" val="9863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alone are my strength,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shield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alone may my spirit yield;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alone are my heart’s desire,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long to worship you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in whom we take refuge, 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you as the calm in the storm,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path in the wilderness, 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order in the chaos. Renew 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 with a vision of 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kin(g)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made real 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expanding before us.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 us with a word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an encounter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presence. Enliven 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sing, laugh, cry,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witness,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ponder,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imagine 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midst and in our own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30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to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selves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 you offer 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fullness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and challenge, joy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peace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immerse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ourselves in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glorify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</a:t>
            </a:r>
          </a:p>
        </p:txBody>
      </p:sp>
    </p:spTree>
    <p:extLst>
      <p:ext uri="{BB962C8B-B14F-4D97-AF65-F5344CB8AC3E}">
        <p14:creationId xmlns:p14="http://schemas.microsoft.com/office/powerpoint/2010/main" val="22644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m Hanks Paid for the Running Scene to Be in 'Forrest Gump' Himself -  Business Ins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4" y="2987"/>
            <a:ext cx="9140017" cy="685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5784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run…</a:t>
            </a:r>
            <a:endParaRPr lang="en-US" sz="6000" b="1" u="sng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#412  This Is The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R. Gerald Hobbs 1987 Music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Fijian 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A-725110</a:t>
            </a:r>
          </a:p>
        </p:txBody>
      </p:sp>
    </p:spTree>
    <p:extLst>
      <p:ext uri="{BB962C8B-B14F-4D97-AF65-F5344CB8AC3E}">
        <p14:creationId xmlns:p14="http://schemas.microsoft.com/office/powerpoint/2010/main" val="341072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day, this is the day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God has made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our God has made;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rejoice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rejoice,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glad in it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be glad in it.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day that our God has made,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rejoice and be glad in it.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day, this is the day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our God has made.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Social time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will be cake and lemonade after the service on the lawn as we welcome our newly confirmed and transferred members.</a:t>
            </a:r>
          </a:p>
          <a:p>
            <a:pPr marL="0" indent="0" algn="ctr">
              <a:buNone/>
            </a:pPr>
            <a:endParaRPr lang="en-US" sz="60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our God has made,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rejoice and be glad in it.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day, this is the day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God has made.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to us, open to us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gates O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gates, O God;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go in, we will go in,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holy place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holy place.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5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us your gates O God,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go in to your holy place,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us, open to us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gates, O God.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are our God, you are our God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praise your name,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praise your name;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give thanks,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give thanks,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faithfulness,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faithfulness.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943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our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praise your name,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give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faithfulness.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our God, You are our God,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praise your name.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our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praise your name,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give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faithfulness.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our God, You are our God,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praise your name.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day, this is the day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God has made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our God has made;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rejoice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rejoice,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glad in it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be glad in it.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day that our God has made,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rejoice and be glad in it.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day, this is the day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our God has made.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our God has made,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rejoice and be glad in it.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day, this is the day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God has made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n God Shows Up: 1 Kings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" y="16625"/>
            <a:ext cx="12236234" cy="6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 Kings 19:1-15a</a:t>
            </a:r>
          </a:p>
        </p:txBody>
      </p:sp>
    </p:spTree>
    <p:extLst>
      <p:ext uri="{BB962C8B-B14F-4D97-AF65-F5344CB8AC3E}">
        <p14:creationId xmlns:p14="http://schemas.microsoft.com/office/powerpoint/2010/main" val="32893744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VBS Road trip!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Vacation Bible School 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23-26 Nine to noon.</a:t>
            </a:r>
          </a:p>
        </p:txBody>
      </p:sp>
    </p:spTree>
    <p:extLst>
      <p:ext uri="{BB962C8B-B14F-4D97-AF65-F5344CB8AC3E}">
        <p14:creationId xmlns:p14="http://schemas.microsoft.com/office/powerpoint/2010/main" val="611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salm 42–43 (NIV) - Psalm 42–43 NIV - For the director of music. A… | Bib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122152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42 and 43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39400" y="5943600"/>
            <a:ext cx="1752600" cy="914400"/>
          </a:xfrm>
          <a:prstGeom prst="rect">
            <a:avLst/>
          </a:prstGeom>
          <a:solidFill>
            <a:srgbClr val="893A29"/>
          </a:solidFill>
          <a:ln>
            <a:solidFill>
              <a:srgbClr val="893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429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 with the Congregation: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Blessing </a:t>
            </a:r>
            <a:endParaRPr lang="en-US" sz="1200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bless you, and keep you,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face shine upon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gracious to you.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turn his face toward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you peace.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bless you, and keep you,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face shine upon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gracious to you.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turn his face toward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you peace.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A--men, a --men, a---men.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-men, a --men, a---men.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bless you, and keep you,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face shine upon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gracious to you.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turn his face toward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you peace.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bless you, and keep you,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face shine upon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gracious to you.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turn his face toward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you peace.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A--men, a --men, a---men.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-men, a --men, a---men.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“May his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upon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thousand generations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family and your children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their children”. </a:t>
            </a: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“May his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upon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thousand generations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family and your children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their children”. </a:t>
            </a: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02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Results from last Sunday’s survey.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close vote, it was the nays over the ayes. Thanks for your participation.</a:t>
            </a:r>
            <a:endParaRPr lang="en-US" sz="6000" dirty="0" smtClean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“May his presence go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before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and behind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beside you, all around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you.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with you, he is with you”.</a:t>
            </a: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“May his presence go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before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and behind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beside you, all around you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you.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with you, he is with you”.</a:t>
            </a: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“In the morning , in the evening,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coming and your going,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weeping and rejoicing.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for you, he is for you.” 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“In the morning , in the evening,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coming and your going,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weeping and rejoicing.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for you, he is for you.” 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is for you………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-men, a --men, a---men.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-men, a --men, a---men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685" y="0"/>
            <a:ext cx="8422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smtClean="0">
                <a:latin typeface="Script MT Bold" panose="03040602040607080904" pitchFamily="66" charset="0"/>
              </a:rPr>
              <a:t>Confirmation</a:t>
            </a:r>
            <a:r>
              <a:rPr lang="en-US" sz="8000" b="1" dirty="0" smtClean="0">
                <a:latin typeface="Script MT Bold" panose="03040602040607080904" pitchFamily="66" charset="0"/>
              </a:rPr>
              <a:t>:</a:t>
            </a:r>
            <a:endParaRPr lang="en-CA" sz="8000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Children's Sermon on Matthew 28:16-20 - The Great Commission - Gary Neal  Hansen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0"/>
            <a:ext cx="10439400" cy="696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Matthew 28: 16-20 </a:t>
            </a:r>
          </a:p>
        </p:txBody>
      </p:sp>
    </p:spTree>
    <p:extLst>
      <p:ext uri="{BB962C8B-B14F-4D97-AF65-F5344CB8AC3E}">
        <p14:creationId xmlns:p14="http://schemas.microsoft.com/office/powerpoint/2010/main" val="8046068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buNone/>
            </a:pPr>
            <a:r>
              <a:rPr lang="en-US" sz="8000" b="1" u="sng" dirty="0" smtClean="0"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Statement of Purpose</a:t>
            </a:r>
            <a:endParaRPr lang="en-US" sz="8000" b="1" u="sng" dirty="0">
              <a:latin typeface="Script MT Bold" panose="030406020406070809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00" b="1" u="sng" dirty="0" smtClean="0"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Presentation </a:t>
            </a:r>
            <a:r>
              <a:rPr lang="en-US" sz="8000" b="1" u="sng" dirty="0"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of Candidates for Renewal of Faith by </a:t>
            </a:r>
            <a:r>
              <a:rPr lang="en-US" sz="8000" b="1" u="sng" dirty="0" smtClean="0"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Confirmation</a:t>
            </a:r>
          </a:p>
          <a:p>
            <a:pPr algn="ctr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Abbie Corcoran</a:t>
            </a:r>
          </a:p>
          <a:p>
            <a:pPr algn="ctr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Carmicheal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Wanda </a:t>
            </a:r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Jewer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-Northrup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buNone/>
            </a:pPr>
            <a:r>
              <a:rPr lang="en-US" sz="8000" b="1" u="sng" dirty="0"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Profession of Faith and Promises by the Candidates</a:t>
            </a:r>
          </a:p>
        </p:txBody>
      </p:sp>
    </p:spTree>
    <p:extLst>
      <p:ext uri="{BB962C8B-B14F-4D97-AF65-F5344CB8AC3E}">
        <p14:creationId xmlns:p14="http://schemas.microsoft.com/office/powerpoint/2010/main" val="10876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summer has begun</a:t>
            </a:r>
            <a:endParaRPr lang="en-US" sz="8000" u="sng" dirty="0" smtClean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office </a:t>
            </a: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 moving to summer hours starting July 1.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July 1 to </a:t>
            </a: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Sept. </a:t>
            </a:r>
            <a:r>
              <a:rPr lang="en-US" sz="60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 </a:t>
            </a:r>
            <a:r>
              <a:rPr lang="en-US" sz="60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will be open Wednesday and Thursday from 9:30 – 3:00</a:t>
            </a:r>
          </a:p>
        </p:txBody>
      </p:sp>
    </p:spTree>
    <p:extLst>
      <p:ext uri="{BB962C8B-B14F-4D97-AF65-F5344CB8AC3E}">
        <p14:creationId xmlns:p14="http://schemas.microsoft.com/office/powerpoint/2010/main" val="36874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 </a:t>
            </a: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Faith and Promise by the </a:t>
            </a: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Congregation: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continue to support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you, and grow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you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journey of faith. 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help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will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baptism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loving community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Christ: 	</a:t>
            </a:r>
            <a:endParaRPr lang="en-US" sz="6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n-US" sz="6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nurturing one another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upholding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another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encouraging one another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work.</a:t>
            </a:r>
          </a:p>
        </p:txBody>
      </p:sp>
    </p:spTree>
    <p:extLst>
      <p:ext uri="{BB962C8B-B14F-4D97-AF65-F5344CB8AC3E}">
        <p14:creationId xmlns:p14="http://schemas.microsoft.com/office/powerpoint/2010/main" val="35638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United Church Creed #VU 918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not alone,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we live in God’s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in God: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who has created and is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creating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MT Bold" panose="030406020406070809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who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come in Jesus,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the Word made flesh,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to reconcile and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make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who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us and others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by the Spirit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 in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called to be the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to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celebrate God’s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with respect in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and serve others,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seek justice and resist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evil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proclaim Jesus,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crucified and risen,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our judge and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	hope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078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In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life, in death,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in life beyond death,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God is with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 are not alone.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Thanks be to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00" b="1" u="sng" dirty="0" smtClean="0"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Transfer </a:t>
            </a:r>
            <a:r>
              <a:rPr lang="en-US" sz="8000" b="1" u="sng" dirty="0"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of Membership</a:t>
            </a:r>
            <a:r>
              <a:rPr lang="en-US" sz="8000" b="1" u="sng" dirty="0" smtClean="0"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>
              <a:buNone/>
            </a:pPr>
            <a:r>
              <a:rPr lang="en-US" sz="8000" b="1" u="sng" dirty="0" smtClean="0"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Presentation of Certificate:</a:t>
            </a:r>
          </a:p>
          <a:p>
            <a:pPr lvl="0" algn="ctr">
              <a:defRPr/>
            </a:pPr>
            <a:r>
              <a:rPr lang="en-US" sz="5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Gordon </a:t>
            </a:r>
            <a:r>
              <a:rPr lang="en-US" sz="5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Phippen</a:t>
            </a:r>
            <a:endParaRPr lang="en-US" sz="5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en-US" sz="5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 </a:t>
            </a:r>
            <a:r>
              <a:rPr lang="en-US" sz="5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Phippen</a:t>
            </a:r>
            <a:endParaRPr lang="en-US" sz="5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en-US" sz="5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Janice </a:t>
            </a:r>
            <a:r>
              <a:rPr lang="en-US" sz="5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Hoyt</a:t>
            </a:r>
          </a:p>
          <a:p>
            <a:pPr lvl="0" algn="ctr">
              <a:defRPr/>
            </a:pPr>
            <a:r>
              <a:rPr lang="en-US" sz="5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Kevin </a:t>
            </a:r>
            <a:r>
              <a:rPr lang="en-US" sz="5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Darbyson</a:t>
            </a:r>
            <a:endParaRPr lang="en-US" sz="5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en-US" sz="5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Janet </a:t>
            </a:r>
            <a:r>
              <a:rPr lang="en-US" sz="5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McKinley</a:t>
            </a:r>
          </a:p>
          <a:p>
            <a:pPr algn="ctr">
              <a:buNone/>
            </a:pPr>
            <a:endParaRPr lang="en-US" sz="8000" b="1" u="sng" dirty="0">
              <a:latin typeface="Script MT Bold" panose="030406020406070809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161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Called You by Your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</a:p>
          <a:p>
            <a:pPr algn="ctr"/>
            <a:r>
              <a:rPr lang="en-US" sz="105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Music:  Daniel Damon reprinted under </a:t>
            </a:r>
            <a:r>
              <a:rPr lang="en-US" sz="105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1709362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called you by your name,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mine;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gifted you and ask you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shine.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not abandon you;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promises are true.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gifted, called, and chosen;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mine.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137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will help you learn my name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as you go;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written in my people,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help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grow.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water in my name,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speak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word your soul can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claim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body given long ago.</a:t>
            </a:r>
          </a:p>
        </p:txBody>
      </p:sp>
    </p:spTree>
    <p:extLst>
      <p:ext uri="{BB962C8B-B14F-4D97-AF65-F5344CB8AC3E}">
        <p14:creationId xmlns:p14="http://schemas.microsoft.com/office/powerpoint/2010/main" val="588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summer of women begins next week.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stories of women in the bible will start on June 29</a:t>
            </a:r>
            <a:r>
              <a:rPr lang="en-US" sz="6000" b="1" baseline="30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first one is Samantha.</a:t>
            </a:r>
            <a:endParaRPr lang="en-US" sz="6000" dirty="0" smtClean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you will need my touch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as you go;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Feel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pulsing in creation’s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ebb and flow.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woman reaching out,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choosing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 in spite of doubt,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Hold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hem of Jesus’ robe,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it go.</a:t>
            </a:r>
          </a:p>
        </p:txBody>
      </p:sp>
    </p:spTree>
    <p:extLst>
      <p:ext uri="{BB962C8B-B14F-4D97-AF65-F5344CB8AC3E}">
        <p14:creationId xmlns:p14="http://schemas.microsoft.com/office/powerpoint/2010/main" val="18521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given you a name, it 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mine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given you my Spirit as 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sign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wonder in your soul,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wounded children whole,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tell my precious people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mine.</a:t>
            </a:r>
          </a:p>
        </p:txBody>
      </p:sp>
    </p:spTree>
    <p:extLst>
      <p:ext uri="{BB962C8B-B14F-4D97-AF65-F5344CB8AC3E}">
        <p14:creationId xmlns:p14="http://schemas.microsoft.com/office/powerpoint/2010/main" val="22076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457200"/>
            <a:ext cx="7543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One: God of the earth </a:t>
            </a: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and 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 its peoples,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Let your light 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	shine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Generous God, through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ministry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nurtured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love shared,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glory be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name. Amen.</a:t>
            </a: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#575 I’m </a:t>
            </a:r>
            <a:r>
              <a:rPr lang="en-US" sz="6000" b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Live So God Can Use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</a:t>
            </a:r>
          </a:p>
          <a:p>
            <a:pPr algn="ctr"/>
            <a:r>
              <a:rPr lang="en-US" sz="1100" dirty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African American Spiritual </a:t>
            </a:r>
            <a:r>
              <a:rPr lang="en-US" sz="1100" dirty="0" err="1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</a:t>
            </a:r>
            <a:r>
              <a:rPr lang="en-US" sz="1100" dirty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Wendell </a:t>
            </a:r>
            <a:r>
              <a:rPr lang="en-US" sz="1100" dirty="0" err="1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Whalum</a:t>
            </a:r>
            <a:r>
              <a:rPr lang="en-US" sz="1100" dirty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1987 Reprinted under </a:t>
            </a:r>
            <a:r>
              <a:rPr lang="en-US" sz="1100" dirty="0" err="1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893A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I'm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can use me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anywhere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Lord, anytime!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I'm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can use me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anywhere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Lord, anytime!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I'm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work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can use me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anywhere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Lord, anytime!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I'm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work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can use me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anywhere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Lord, anytime!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I'm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can use me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anywhere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Lord, anytime!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I'm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can use me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anywhere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Lord, anytime!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I'm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can use me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anywhere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Lord, anytime!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I'm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gonna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can use me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anywhere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Lord, anytime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214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Sheltering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Wings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 Judith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Snowdon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2004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God’s sheltering wings,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wings protect you.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nurturing arms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cradling arms sustain you,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you in her love,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you in her love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52400"/>
            <a:ext cx="8534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endParaRPr lang="en-CA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  <a:endParaRPr lang="en-CA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93501</TotalTime>
  <Words>2168</Words>
  <Application>Microsoft Office PowerPoint</Application>
  <PresentationFormat>Widescreen</PresentationFormat>
  <Paragraphs>524</Paragraphs>
  <Slides>83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Algerian</vt:lpstr>
      <vt:lpstr>Arial</vt:lpstr>
      <vt:lpstr>Brush Script MT</vt:lpstr>
      <vt:lpstr>Calibri</vt:lpstr>
      <vt:lpstr>Script MT Bold</vt:lpstr>
      <vt:lpstr>Tahoma</vt:lpstr>
      <vt:lpstr>Times New Roman</vt:lpstr>
      <vt:lpstr>TC103367979990</vt:lpstr>
      <vt:lpstr>1_TC103367979990</vt:lpstr>
      <vt:lpstr>2_TC103367979990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5599</cp:revision>
  <cp:lastPrinted>2025-06-10T16:37:56Z</cp:lastPrinted>
  <dcterms:created xsi:type="dcterms:W3CDTF">2013-04-04T17:06:11Z</dcterms:created>
  <dcterms:modified xsi:type="dcterms:W3CDTF">2025-06-19T13:53:05Z</dcterms:modified>
</cp:coreProperties>
</file>