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56"/>
  </p:notesMasterIdLst>
  <p:handoutMasterIdLst>
    <p:handoutMasterId r:id="rId57"/>
  </p:handoutMasterIdLst>
  <p:sldIdLst>
    <p:sldId id="7105" r:id="rId4"/>
    <p:sldId id="7515" r:id="rId5"/>
    <p:sldId id="7578" r:id="rId6"/>
    <p:sldId id="7588" r:id="rId7"/>
    <p:sldId id="7293" r:id="rId8"/>
    <p:sldId id="6319" r:id="rId9"/>
    <p:sldId id="3843" r:id="rId10"/>
    <p:sldId id="5285" r:id="rId11"/>
    <p:sldId id="5539" r:id="rId12"/>
    <p:sldId id="7517" r:id="rId13"/>
    <p:sldId id="6843" r:id="rId14"/>
    <p:sldId id="7116" r:id="rId15"/>
    <p:sldId id="7454" r:id="rId16"/>
    <p:sldId id="7521" r:id="rId17"/>
    <p:sldId id="7589" r:id="rId18"/>
    <p:sldId id="7626" r:id="rId19"/>
    <p:sldId id="7530" r:id="rId20"/>
    <p:sldId id="7597" r:id="rId21"/>
    <p:sldId id="7533" r:id="rId22"/>
    <p:sldId id="7534" r:id="rId23"/>
    <p:sldId id="7668" r:id="rId24"/>
    <p:sldId id="7630" r:id="rId25"/>
    <p:sldId id="7669" r:id="rId26"/>
    <p:sldId id="7631" r:id="rId27"/>
    <p:sldId id="7670" r:id="rId28"/>
    <p:sldId id="7632" r:id="rId29"/>
    <p:sldId id="7671" r:id="rId30"/>
    <p:sldId id="7633" r:id="rId31"/>
    <p:sldId id="6387" r:id="rId32"/>
    <p:sldId id="7638" r:id="rId33"/>
    <p:sldId id="7639" r:id="rId34"/>
    <p:sldId id="7672" r:id="rId35"/>
    <p:sldId id="7149" r:id="rId36"/>
    <p:sldId id="7440" r:id="rId37"/>
    <p:sldId id="7674" r:id="rId38"/>
    <p:sldId id="7675" r:id="rId39"/>
    <p:sldId id="7676" r:id="rId40"/>
    <p:sldId id="7677" r:id="rId41"/>
    <p:sldId id="7678" r:id="rId42"/>
    <p:sldId id="7679" r:id="rId43"/>
    <p:sldId id="7612" r:id="rId44"/>
    <p:sldId id="7424" r:id="rId45"/>
    <p:sldId id="7613" r:id="rId46"/>
    <p:sldId id="7673" r:id="rId47"/>
    <p:sldId id="7680" r:id="rId48"/>
    <p:sldId id="6877" r:id="rId49"/>
    <p:sldId id="7665" r:id="rId50"/>
    <p:sldId id="7666" r:id="rId51"/>
    <p:sldId id="7667" r:id="rId52"/>
    <p:sldId id="7289" r:id="rId53"/>
    <p:sldId id="6847" r:id="rId54"/>
    <p:sldId id="7204" r:id="rId5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893A29"/>
    <a:srgbClr val="990000"/>
    <a:srgbClr val="132950"/>
    <a:srgbClr val="FBF7F4"/>
    <a:srgbClr val="F5A91F"/>
    <a:srgbClr val="DCDDDF"/>
    <a:srgbClr val="E5E5E5"/>
    <a:srgbClr val="F1F1F1"/>
    <a:srgbClr val="D5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0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8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71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7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1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60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4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0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14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37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68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9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7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3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4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35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Third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It is good to give thanks to God;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sing praises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declare God’s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morning,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 God’s faithfulness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Let us make a joyful noise 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For God is good and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blessings.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worship God with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give God thanks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prayers and praise.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#606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There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 or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endParaRPr lang="en-US" sz="105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 there is no east or west,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no south or north,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great family of love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whole wide earth.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him shall true hearts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everywhere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communion find;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is the golden cord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close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binding humankind.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hands, then, people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faith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whate'er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race may be;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of the living God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surely kin to me.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 now meet both east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west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meet south and north;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Christ-like souls are one in him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whole wide earth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84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6000" b="1" u="sng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n-US" sz="6000" b="1" u="sng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Monsters </a:t>
            </a:r>
            <a:r>
              <a:rPr lang="en-US" sz="6000" b="1" u="sng" dirty="0">
                <a:solidFill>
                  <a:srgbClr val="FF0000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under the bed!</a:t>
            </a:r>
            <a:endParaRPr lang="en-US" sz="6000" b="1" u="sng" dirty="0" smtClean="0">
              <a:solidFill>
                <a:srgbClr val="FF0000"/>
              </a:solidFill>
              <a:latin typeface="Snap ITC" panose="04040A07060A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alvin and Hobbes #02 | Read All Comics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-1135" r="17649"/>
          <a:stretch/>
        </p:blipFill>
        <p:spPr bwMode="auto">
          <a:xfrm>
            <a:off x="5105400" y="-74752"/>
            <a:ext cx="7086600" cy="69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Build A House vs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1,2,4,5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Marty Haugen 1994.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5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love can dwell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can safely live,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where saints and children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tell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learn to forgive.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Built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hopes and dreams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visions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Rock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vault of grace;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Christ shall end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divisions: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		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house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prophets speak,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are strong and true,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God’s children dare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seek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God’s reign anew.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cross shall stand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witness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symbol of God’s grace;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one we claim the faith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Jesus: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		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hands will reach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Beyond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wood and stone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 and strengthen, serve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teach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the Word they’ve known.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5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outcast and the stranger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image of God’s face;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bring an end to fear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danger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		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build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all are named,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songs and visions heard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 and treasured,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taught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claimed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within the Word.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Built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tears and cries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laughter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Prayers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songs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house proclaim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rafter: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welcome,		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43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VBS Road trip!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big thank you to all the volunteers that helped make the 2025 VBS such a success.</a:t>
            </a:r>
            <a:endParaRPr lang="en-US" sz="6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latians 5:1, 13-25 Children's Worship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0591800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Galatians 5:1, 13-25</a:t>
            </a:r>
            <a:endParaRPr lang="fi-FI" sz="7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atians 3:23–29 (ESV) - Galatians 3:23–29 ESV - Now before faith came,… |  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" y="9698"/>
            <a:ext cx="12197993" cy="68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077200" y="5715000"/>
            <a:ext cx="3962400" cy="990600"/>
          </a:xfrm>
          <a:prstGeom prst="round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Galatians 3:23 - 4:11</a:t>
            </a:r>
            <a:endParaRPr lang="fi-FI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29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855" y="16625"/>
            <a:ext cx="83775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Why we</a:t>
            </a:r>
            <a:b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should never</a:t>
            </a:r>
          </a:p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ignore</a:t>
            </a:r>
          </a:p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Samantha…</a:t>
            </a:r>
            <a:endParaRPr lang="fi-FI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Walk in the Company of… </a:t>
            </a:r>
          </a:p>
          <a:p>
            <a:pPr algn="ctr">
              <a:buNone/>
            </a:pPr>
            <a:r>
              <a:rPr lang="en-US" sz="4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litany to honor Our women of summer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have gone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sisters of the faith,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unnamed,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Testifying with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ferocity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faith to the Spirit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Healing.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They are the judges,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prophets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martyrs,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warriors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poets, lovers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near to us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awareness, in the crevices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landscape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names have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lost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silenced, who kept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cradled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of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walk in the company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had great faith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work within her life.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Abigail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used her wisdom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peacemaker.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walk in company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flow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audaciously sought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release.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used her position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Queen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the welfare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walk in the company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Rahab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risked her life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deemed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unwelcome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Lydia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used her wealth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support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early church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walk in the company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Deborah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judged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Israelites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authority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Jael,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her cunning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to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tide of war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walk in the company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Miriam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sang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 in worship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summer has begun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office will be moving to summer hours starting July 1.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July 1 to Sept. 6, the office will be open Wednesday and Thursday from 9:30 – 3:00</a:t>
            </a:r>
          </a:p>
        </p:txBody>
      </p:sp>
    </p:spTree>
    <p:extLst>
      <p:ext uri="{BB962C8B-B14F-4D97-AF65-F5344CB8AC3E}">
        <p14:creationId xmlns:p14="http://schemas.microsoft.com/office/powerpoint/2010/main" val="36874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walk in the company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Sisters of the faith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resist evil with boldness,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wisdom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compassion and love.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walk in the company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another. In Jesus’s name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God of purpose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and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promise,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Receive our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prayers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we know you to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generous, so we bring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gratitude and joy.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Spirit on these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lives, so that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bear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 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situation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Lord.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#179 Sisters Let Us Walk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</a:p>
          <a:p>
            <a:pPr algn="ctr"/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Judith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©2004 Used by permission Reprinted under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rgbClr val="893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Sisters let us walk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Sharing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sadness, loss and grief,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move through pain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wholeness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Brokenness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transformed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peace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Brothers let us work together,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justice, healing shame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Filled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hope,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embued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courage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violence we will name.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let us love together,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spirits, linking hands,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God’s unique creation,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Clothed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dignity we’ll stand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Sheltering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Judith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2004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God’s sheltering wings,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wings protect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nurturing arms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cradling arms sustain you,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 in her love,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 in her love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we walk by faith, not by sight.” 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Corinthians 5:7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93615</TotalTime>
  <Words>1243</Words>
  <Application>Microsoft Office PowerPoint</Application>
  <PresentationFormat>Widescreen</PresentationFormat>
  <Paragraphs>317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Algerian</vt:lpstr>
      <vt:lpstr>Arial</vt:lpstr>
      <vt:lpstr>Brush Script MT</vt:lpstr>
      <vt:lpstr>Calibri</vt:lpstr>
      <vt:lpstr>Snap ITC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5605</cp:revision>
  <cp:lastPrinted>2025-06-10T16:37:56Z</cp:lastPrinted>
  <dcterms:created xsi:type="dcterms:W3CDTF">2013-04-04T17:06:11Z</dcterms:created>
  <dcterms:modified xsi:type="dcterms:W3CDTF">2025-06-25T15:04:58Z</dcterms:modified>
</cp:coreProperties>
</file>