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47" r:id="rId1"/>
  </p:sldMasterIdLst>
  <p:notesMasterIdLst>
    <p:notesMasterId r:id="rId52"/>
  </p:notesMasterIdLst>
  <p:handoutMasterIdLst>
    <p:handoutMasterId r:id="rId53"/>
  </p:handoutMasterIdLst>
  <p:sldIdLst>
    <p:sldId id="7105" r:id="rId2"/>
    <p:sldId id="6488" r:id="rId3"/>
    <p:sldId id="6319" r:id="rId4"/>
    <p:sldId id="7269" r:id="rId5"/>
    <p:sldId id="6358" r:id="rId6"/>
    <p:sldId id="7270" r:id="rId7"/>
    <p:sldId id="7247" r:id="rId8"/>
    <p:sldId id="7265" r:id="rId9"/>
    <p:sldId id="7271" r:id="rId10"/>
    <p:sldId id="7266" r:id="rId11"/>
    <p:sldId id="6919" r:id="rId12"/>
    <p:sldId id="5285" r:id="rId13"/>
    <p:sldId id="5539" r:id="rId14"/>
    <p:sldId id="3843" r:id="rId15"/>
    <p:sldId id="6541" r:id="rId16"/>
    <p:sldId id="6843" r:id="rId17"/>
    <p:sldId id="7116" r:id="rId18"/>
    <p:sldId id="7254" r:id="rId19"/>
    <p:sldId id="7057" r:id="rId20"/>
    <p:sldId id="7216" r:id="rId21"/>
    <p:sldId id="7255" r:id="rId22"/>
    <p:sldId id="7136" r:id="rId23"/>
    <p:sldId id="7137" r:id="rId24"/>
    <p:sldId id="6673" r:id="rId25"/>
    <p:sldId id="6910" r:id="rId26"/>
    <p:sldId id="6780" r:id="rId27"/>
    <p:sldId id="6764" r:id="rId28"/>
    <p:sldId id="7249" r:id="rId29"/>
    <p:sldId id="7250" r:id="rId30"/>
    <p:sldId id="6387" r:id="rId31"/>
    <p:sldId id="7191" r:id="rId32"/>
    <p:sldId id="7178" r:id="rId33"/>
    <p:sldId id="7086" r:id="rId34"/>
    <p:sldId id="7248" r:id="rId35"/>
    <p:sldId id="7238" r:id="rId36"/>
    <p:sldId id="7267" r:id="rId37"/>
    <p:sldId id="7257" r:id="rId38"/>
    <p:sldId id="7239" r:id="rId39"/>
    <p:sldId id="6819" r:id="rId40"/>
    <p:sldId id="6473" r:id="rId41"/>
    <p:sldId id="6424" r:id="rId42"/>
    <p:sldId id="7149" r:id="rId43"/>
    <p:sldId id="7233" r:id="rId44"/>
    <p:sldId id="6877" r:id="rId45"/>
    <p:sldId id="6946" r:id="rId46"/>
    <p:sldId id="7261" r:id="rId47"/>
    <p:sldId id="5512" r:id="rId48"/>
    <p:sldId id="6847" r:id="rId49"/>
    <p:sldId id="7204" r:id="rId50"/>
    <p:sldId id="7268" r:id="rId51"/>
  </p:sldIdLst>
  <p:sldSz cx="12192000" cy="6858000"/>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89"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6E"/>
    <a:srgbClr val="002E76"/>
    <a:srgbClr val="020200"/>
    <a:srgbClr val="FCF7F4"/>
    <a:srgbClr val="191C3B"/>
    <a:srgbClr val="010100"/>
    <a:srgbClr val="080400"/>
    <a:srgbClr val="990000"/>
    <a:srgbClr val="FF6598"/>
    <a:srgbClr val="88FC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4" autoAdjust="0"/>
    <p:restoredTop sz="95316" autoAdjust="0"/>
  </p:normalViewPr>
  <p:slideViewPr>
    <p:cSldViewPr>
      <p:cViewPr varScale="1">
        <p:scale>
          <a:sx n="58" d="100"/>
          <a:sy n="58" d="100"/>
        </p:scale>
        <p:origin x="102" y="1068"/>
      </p:cViewPr>
      <p:guideLst>
        <p:guide orient="horz" pos="2160"/>
        <p:guide pos="3840"/>
      </p:guideLst>
    </p:cSldViewPr>
  </p:slideViewPr>
  <p:outlineViewPr>
    <p:cViewPr>
      <p:scale>
        <a:sx n="33" d="100"/>
        <a:sy n="33" d="100"/>
      </p:scale>
      <p:origin x="0" y="-27144"/>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4" d="100"/>
          <a:sy n="64" d="100"/>
        </p:scale>
        <p:origin x="-3144" y="-72"/>
      </p:cViewPr>
      <p:guideLst>
        <p:guide orient="horz" pos="2189"/>
        <p:guide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475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5231640" y="0"/>
            <a:ext cx="4002299" cy="347504"/>
          </a:xfrm>
          <a:prstGeom prst="rect">
            <a:avLst/>
          </a:prstGeom>
        </p:spPr>
        <p:txBody>
          <a:bodyPr vert="horz" lIns="92492" tIns="46246" rIns="92492" bIns="46246" rtlCol="0"/>
          <a:lstStyle>
            <a:lvl1pPr algn="r">
              <a:defRPr sz="1200"/>
            </a:lvl1pPr>
          </a:lstStyle>
          <a:p>
            <a:fld id="{8D5472E2-32CD-4F85-BD02-894A963F60A1}" type="datetimeFigureOut">
              <a:rPr lang="en-US" smtClean="0"/>
              <a:pPr/>
              <a:t>2/26/2025</a:t>
            </a:fld>
            <a:endParaRPr lang="en-US" dirty="0"/>
          </a:p>
        </p:txBody>
      </p:sp>
      <p:sp>
        <p:nvSpPr>
          <p:cNvPr id="4" name="Footer Placeholder 3"/>
          <p:cNvSpPr>
            <a:spLocks noGrp="1"/>
          </p:cNvSpPr>
          <p:nvPr>
            <p:ph type="ftr" sz="quarter" idx="2"/>
          </p:nvPr>
        </p:nvSpPr>
        <p:spPr>
          <a:xfrm>
            <a:off x="1" y="6601365"/>
            <a:ext cx="4002299" cy="3475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5231640" y="6601365"/>
            <a:ext cx="4002299" cy="347504"/>
          </a:xfrm>
          <a:prstGeom prst="rect">
            <a:avLst/>
          </a:prstGeom>
        </p:spPr>
        <p:txBody>
          <a:bodyPr vert="horz" lIns="92492" tIns="46246" rIns="92492" bIns="46246" rtlCol="0" anchor="b"/>
          <a:lstStyle>
            <a:lvl1pPr algn="r">
              <a:defRPr sz="1200"/>
            </a:lvl1pPr>
          </a:lstStyle>
          <a:p>
            <a:fld id="{60EB411C-7C79-4167-9BA5-FB74BAA06D77}"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475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5231640" y="0"/>
            <a:ext cx="4002299" cy="347504"/>
          </a:xfrm>
          <a:prstGeom prst="rect">
            <a:avLst/>
          </a:prstGeom>
        </p:spPr>
        <p:txBody>
          <a:bodyPr vert="horz" lIns="92492" tIns="46246" rIns="92492" bIns="46246" rtlCol="0"/>
          <a:lstStyle>
            <a:lvl1pPr algn="r">
              <a:defRPr sz="1200"/>
            </a:lvl1pPr>
          </a:lstStyle>
          <a:p>
            <a:fld id="{3A5B5722-F536-4C6D-9331-97BD1ABD3BA1}" type="datetimeFigureOut">
              <a:rPr lang="en-US" smtClean="0"/>
              <a:pPr/>
              <a:t>2/26/2025</a:t>
            </a:fld>
            <a:endParaRPr lang="en-US" dirty="0"/>
          </a:p>
        </p:txBody>
      </p:sp>
      <p:sp>
        <p:nvSpPr>
          <p:cNvPr id="4" name="Slide Image Placeholder 3"/>
          <p:cNvSpPr>
            <a:spLocks noGrp="1" noRot="1" noChangeAspect="1"/>
          </p:cNvSpPr>
          <p:nvPr>
            <p:ph type="sldImg" idx="2"/>
          </p:nvPr>
        </p:nvSpPr>
        <p:spPr>
          <a:xfrm>
            <a:off x="2301875" y="520700"/>
            <a:ext cx="4632325" cy="260667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01365"/>
            <a:ext cx="4002299" cy="3475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1640" y="6601365"/>
            <a:ext cx="4002299" cy="347504"/>
          </a:xfrm>
          <a:prstGeom prst="rect">
            <a:avLst/>
          </a:prstGeom>
        </p:spPr>
        <p:txBody>
          <a:bodyPr vert="horz" lIns="92492" tIns="46246" rIns="92492" bIns="46246" rtlCol="0" anchor="b"/>
          <a:lstStyle>
            <a:lvl1pPr algn="r">
              <a:defRPr sz="1200"/>
            </a:lvl1pPr>
          </a:lstStyle>
          <a:p>
            <a:fld id="{01A43289-72DB-4DE3-88FE-0BF995509FC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A43289-72DB-4DE3-88FE-0BF995509FCC}" type="slidenum">
              <a:rPr lang="en-US" smtClean="0"/>
              <a:pPr/>
              <a:t>1</a:t>
            </a:fld>
            <a:endParaRPr lang="en-US" dirty="0"/>
          </a:p>
        </p:txBody>
      </p:sp>
    </p:spTree>
    <p:extLst>
      <p:ext uri="{BB962C8B-B14F-4D97-AF65-F5344CB8AC3E}">
        <p14:creationId xmlns:p14="http://schemas.microsoft.com/office/powerpoint/2010/main" val="1072330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2F46CD1-25C3-4A89-B41C-60200E8FC571}" type="slidenum">
              <a:rPr lang="en-CA" smtClean="0">
                <a:solidFill>
                  <a:prstClr val="black"/>
                </a:solidFill>
              </a:rPr>
              <a:pPr/>
              <a:t>14</a:t>
            </a:fld>
            <a:endParaRPr lang="en-CA" dirty="0">
              <a:solidFill>
                <a:prstClr val="black"/>
              </a:solidFill>
            </a:endParaRPr>
          </a:p>
        </p:txBody>
      </p:sp>
      <p:sp>
        <p:nvSpPr>
          <p:cNvPr id="73731" name="Rectangle 2"/>
          <p:cNvSpPr>
            <a:spLocks noGrp="1" noRot="1" noChangeAspect="1" noChangeArrowheads="1" noTextEdit="1"/>
          </p:cNvSpPr>
          <p:nvPr>
            <p:ph type="sldImg"/>
          </p:nvPr>
        </p:nvSpPr>
        <p:spPr bwMode="auto">
          <a:xfrm>
            <a:off x="2301875" y="520700"/>
            <a:ext cx="4632325" cy="2606675"/>
          </a:xfrm>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CA" dirty="0"/>
              <a:t>Hymn Title Page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15</a:t>
            </a:fld>
            <a:endParaRPr lang="en-US" dirty="0"/>
          </a:p>
        </p:txBody>
      </p:sp>
    </p:spTree>
    <p:extLst>
      <p:ext uri="{BB962C8B-B14F-4D97-AF65-F5344CB8AC3E}">
        <p14:creationId xmlns:p14="http://schemas.microsoft.com/office/powerpoint/2010/main" val="3823769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16</a:t>
            </a:fld>
            <a:endParaRPr lang="en-US" dirty="0"/>
          </a:p>
        </p:txBody>
      </p:sp>
    </p:spTree>
    <p:extLst>
      <p:ext uri="{BB962C8B-B14F-4D97-AF65-F5344CB8AC3E}">
        <p14:creationId xmlns:p14="http://schemas.microsoft.com/office/powerpoint/2010/main" val="2457597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17</a:t>
            </a:fld>
            <a:endParaRPr lang="en-US" dirty="0"/>
          </a:p>
        </p:txBody>
      </p:sp>
    </p:spTree>
    <p:extLst>
      <p:ext uri="{BB962C8B-B14F-4D97-AF65-F5344CB8AC3E}">
        <p14:creationId xmlns:p14="http://schemas.microsoft.com/office/powerpoint/2010/main" val="2020633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18</a:t>
            </a:fld>
            <a:endParaRPr lang="en-US" dirty="0"/>
          </a:p>
        </p:txBody>
      </p:sp>
    </p:spTree>
    <p:extLst>
      <p:ext uri="{BB962C8B-B14F-4D97-AF65-F5344CB8AC3E}">
        <p14:creationId xmlns:p14="http://schemas.microsoft.com/office/powerpoint/2010/main" val="3200213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19</a:t>
            </a:fld>
            <a:endParaRPr lang="en-US" dirty="0"/>
          </a:p>
        </p:txBody>
      </p:sp>
    </p:spTree>
    <p:extLst>
      <p:ext uri="{BB962C8B-B14F-4D97-AF65-F5344CB8AC3E}">
        <p14:creationId xmlns:p14="http://schemas.microsoft.com/office/powerpoint/2010/main" val="3711658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20</a:t>
            </a:fld>
            <a:endParaRPr lang="en-US" dirty="0"/>
          </a:p>
        </p:txBody>
      </p:sp>
    </p:spTree>
    <p:extLst>
      <p:ext uri="{BB962C8B-B14F-4D97-AF65-F5344CB8AC3E}">
        <p14:creationId xmlns:p14="http://schemas.microsoft.com/office/powerpoint/2010/main" val="1851752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21</a:t>
            </a:fld>
            <a:endParaRPr lang="en-US" dirty="0"/>
          </a:p>
        </p:txBody>
      </p:sp>
    </p:spTree>
    <p:extLst>
      <p:ext uri="{BB962C8B-B14F-4D97-AF65-F5344CB8AC3E}">
        <p14:creationId xmlns:p14="http://schemas.microsoft.com/office/powerpoint/2010/main" val="1728499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22</a:t>
            </a:fld>
            <a:endParaRPr lang="en-US" dirty="0"/>
          </a:p>
        </p:txBody>
      </p:sp>
    </p:spTree>
    <p:extLst>
      <p:ext uri="{BB962C8B-B14F-4D97-AF65-F5344CB8AC3E}">
        <p14:creationId xmlns:p14="http://schemas.microsoft.com/office/powerpoint/2010/main" val="905256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23</a:t>
            </a:fld>
            <a:endParaRPr lang="en-US" dirty="0"/>
          </a:p>
        </p:txBody>
      </p:sp>
    </p:spTree>
    <p:extLst>
      <p:ext uri="{BB962C8B-B14F-4D97-AF65-F5344CB8AC3E}">
        <p14:creationId xmlns:p14="http://schemas.microsoft.com/office/powerpoint/2010/main" val="415269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3</a:t>
            </a:fld>
            <a:endParaRPr lang="en-US" dirty="0"/>
          </a:p>
        </p:txBody>
      </p:sp>
    </p:spTree>
    <p:extLst>
      <p:ext uri="{BB962C8B-B14F-4D97-AF65-F5344CB8AC3E}">
        <p14:creationId xmlns:p14="http://schemas.microsoft.com/office/powerpoint/2010/main" val="1454618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24</a:t>
            </a:fld>
            <a:endParaRPr lang="en-US" dirty="0"/>
          </a:p>
        </p:txBody>
      </p:sp>
    </p:spTree>
    <p:extLst>
      <p:ext uri="{BB962C8B-B14F-4D97-AF65-F5344CB8AC3E}">
        <p14:creationId xmlns:p14="http://schemas.microsoft.com/office/powerpoint/2010/main" val="320709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25</a:t>
            </a:fld>
            <a:endParaRPr lang="en-US" dirty="0"/>
          </a:p>
        </p:txBody>
      </p:sp>
    </p:spTree>
    <p:extLst>
      <p:ext uri="{BB962C8B-B14F-4D97-AF65-F5344CB8AC3E}">
        <p14:creationId xmlns:p14="http://schemas.microsoft.com/office/powerpoint/2010/main" val="3458427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A43289-72DB-4DE3-88FE-0BF995509FCC}" type="slidenum">
              <a:rPr lang="en-US" smtClean="0"/>
              <a:pPr/>
              <a:t>26</a:t>
            </a:fld>
            <a:endParaRPr lang="en-US" dirty="0"/>
          </a:p>
        </p:txBody>
      </p:sp>
    </p:spTree>
    <p:extLst>
      <p:ext uri="{BB962C8B-B14F-4D97-AF65-F5344CB8AC3E}">
        <p14:creationId xmlns:p14="http://schemas.microsoft.com/office/powerpoint/2010/main" val="561788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27</a:t>
            </a:fld>
            <a:endParaRPr lang="en-US" dirty="0"/>
          </a:p>
        </p:txBody>
      </p:sp>
    </p:spTree>
    <p:extLst>
      <p:ext uri="{BB962C8B-B14F-4D97-AF65-F5344CB8AC3E}">
        <p14:creationId xmlns:p14="http://schemas.microsoft.com/office/powerpoint/2010/main" val="1779469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28</a:t>
            </a:fld>
            <a:endParaRPr lang="en-US" dirty="0"/>
          </a:p>
        </p:txBody>
      </p:sp>
    </p:spTree>
    <p:extLst>
      <p:ext uri="{BB962C8B-B14F-4D97-AF65-F5344CB8AC3E}">
        <p14:creationId xmlns:p14="http://schemas.microsoft.com/office/powerpoint/2010/main" val="760547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29</a:t>
            </a:fld>
            <a:endParaRPr lang="en-US" dirty="0"/>
          </a:p>
        </p:txBody>
      </p:sp>
    </p:spTree>
    <p:extLst>
      <p:ext uri="{BB962C8B-B14F-4D97-AF65-F5344CB8AC3E}">
        <p14:creationId xmlns:p14="http://schemas.microsoft.com/office/powerpoint/2010/main" val="322732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31</a:t>
            </a:fld>
            <a:endParaRPr lang="en-US" dirty="0"/>
          </a:p>
        </p:txBody>
      </p:sp>
    </p:spTree>
    <p:extLst>
      <p:ext uri="{BB962C8B-B14F-4D97-AF65-F5344CB8AC3E}">
        <p14:creationId xmlns:p14="http://schemas.microsoft.com/office/powerpoint/2010/main" val="2892056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32</a:t>
            </a:fld>
            <a:endParaRPr lang="en-US" dirty="0"/>
          </a:p>
        </p:txBody>
      </p:sp>
    </p:spTree>
    <p:extLst>
      <p:ext uri="{BB962C8B-B14F-4D97-AF65-F5344CB8AC3E}">
        <p14:creationId xmlns:p14="http://schemas.microsoft.com/office/powerpoint/2010/main" val="3722234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A43289-72DB-4DE3-88FE-0BF995509FCC}" type="slidenum">
              <a:rPr lang="en-US" smtClean="0"/>
              <a:pPr/>
              <a:t>33</a:t>
            </a:fld>
            <a:endParaRPr lang="en-US" dirty="0"/>
          </a:p>
        </p:txBody>
      </p:sp>
    </p:spTree>
    <p:extLst>
      <p:ext uri="{BB962C8B-B14F-4D97-AF65-F5344CB8AC3E}">
        <p14:creationId xmlns:p14="http://schemas.microsoft.com/office/powerpoint/2010/main" val="363062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34</a:t>
            </a:fld>
            <a:endParaRPr lang="en-US" dirty="0"/>
          </a:p>
        </p:txBody>
      </p:sp>
    </p:spTree>
    <p:extLst>
      <p:ext uri="{BB962C8B-B14F-4D97-AF65-F5344CB8AC3E}">
        <p14:creationId xmlns:p14="http://schemas.microsoft.com/office/powerpoint/2010/main" val="3174789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4</a:t>
            </a:fld>
            <a:endParaRPr lang="en-US" dirty="0"/>
          </a:p>
        </p:txBody>
      </p:sp>
    </p:spTree>
    <p:extLst>
      <p:ext uri="{BB962C8B-B14F-4D97-AF65-F5344CB8AC3E}">
        <p14:creationId xmlns:p14="http://schemas.microsoft.com/office/powerpoint/2010/main" val="3104754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35</a:t>
            </a:fld>
            <a:endParaRPr lang="en-US" dirty="0"/>
          </a:p>
        </p:txBody>
      </p:sp>
    </p:spTree>
    <p:extLst>
      <p:ext uri="{BB962C8B-B14F-4D97-AF65-F5344CB8AC3E}">
        <p14:creationId xmlns:p14="http://schemas.microsoft.com/office/powerpoint/2010/main" val="2991110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36</a:t>
            </a:fld>
            <a:endParaRPr lang="en-US" dirty="0"/>
          </a:p>
        </p:txBody>
      </p:sp>
    </p:spTree>
    <p:extLst>
      <p:ext uri="{BB962C8B-B14F-4D97-AF65-F5344CB8AC3E}">
        <p14:creationId xmlns:p14="http://schemas.microsoft.com/office/powerpoint/2010/main" val="2182368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37</a:t>
            </a:fld>
            <a:endParaRPr lang="en-US" dirty="0"/>
          </a:p>
        </p:txBody>
      </p:sp>
    </p:spTree>
    <p:extLst>
      <p:ext uri="{BB962C8B-B14F-4D97-AF65-F5344CB8AC3E}">
        <p14:creationId xmlns:p14="http://schemas.microsoft.com/office/powerpoint/2010/main" val="3315809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38</a:t>
            </a:fld>
            <a:endParaRPr lang="en-US" dirty="0"/>
          </a:p>
        </p:txBody>
      </p:sp>
    </p:spTree>
    <p:extLst>
      <p:ext uri="{BB962C8B-B14F-4D97-AF65-F5344CB8AC3E}">
        <p14:creationId xmlns:p14="http://schemas.microsoft.com/office/powerpoint/2010/main" val="4067547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A43289-72DB-4DE3-88FE-0BF995509FCC}"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388858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A43289-72DB-4DE3-88FE-0BF995509FCC}"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663376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5A0F2-97A0-43D2-BCC4-592BB9DBF394}" type="slidenum">
              <a:rPr lang="en-CA">
                <a:solidFill>
                  <a:prstClr val="black"/>
                </a:solidFill>
              </a:rPr>
              <a:pPr/>
              <a:t>41</a:t>
            </a:fld>
            <a:endParaRPr lang="en-CA">
              <a:solidFill>
                <a:prstClr val="black"/>
              </a:solidFill>
            </a:endParaRPr>
          </a:p>
        </p:txBody>
      </p:sp>
      <p:sp>
        <p:nvSpPr>
          <p:cNvPr id="19458" name="Rectangle 2"/>
          <p:cNvSpPr>
            <a:spLocks noGrp="1" noRot="1" noChangeAspect="1" noChangeArrowheads="1" noTextEdit="1"/>
          </p:cNvSpPr>
          <p:nvPr>
            <p:ph type="sldImg"/>
          </p:nvPr>
        </p:nvSpPr>
        <p:spPr>
          <a:xfrm>
            <a:off x="2301875" y="520700"/>
            <a:ext cx="4632325" cy="2606675"/>
          </a:xfrm>
          <a:ln/>
        </p:spPr>
      </p:sp>
      <p:sp>
        <p:nvSpPr>
          <p:cNvPr id="19459" name="Rectangle 3"/>
          <p:cNvSpPr>
            <a:spLocks noGrp="1" noChangeArrowheads="1"/>
          </p:cNvSpPr>
          <p:nvPr>
            <p:ph type="body" idx="1"/>
          </p:nvPr>
        </p:nvSpPr>
        <p:spPr/>
        <p:txBody>
          <a:bodyPr/>
          <a:lstStyle/>
          <a:p>
            <a:r>
              <a:rPr lang="en-CA"/>
              <a:t>Body text for hymns and prayers</a:t>
            </a:r>
          </a:p>
        </p:txBody>
      </p:sp>
    </p:spTree>
    <p:extLst>
      <p:ext uri="{BB962C8B-B14F-4D97-AF65-F5344CB8AC3E}">
        <p14:creationId xmlns:p14="http://schemas.microsoft.com/office/powerpoint/2010/main" val="11495890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42</a:t>
            </a:fld>
            <a:endParaRPr lang="en-US" dirty="0"/>
          </a:p>
        </p:txBody>
      </p:sp>
    </p:spTree>
    <p:extLst>
      <p:ext uri="{BB962C8B-B14F-4D97-AF65-F5344CB8AC3E}">
        <p14:creationId xmlns:p14="http://schemas.microsoft.com/office/powerpoint/2010/main" val="3441573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43</a:t>
            </a:fld>
            <a:endParaRPr lang="en-US" dirty="0"/>
          </a:p>
        </p:txBody>
      </p:sp>
    </p:spTree>
    <p:extLst>
      <p:ext uri="{BB962C8B-B14F-4D97-AF65-F5344CB8AC3E}">
        <p14:creationId xmlns:p14="http://schemas.microsoft.com/office/powerpoint/2010/main" val="16831299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44</a:t>
            </a:fld>
            <a:endParaRPr lang="en-US" dirty="0"/>
          </a:p>
        </p:txBody>
      </p:sp>
    </p:spTree>
    <p:extLst>
      <p:ext uri="{BB962C8B-B14F-4D97-AF65-F5344CB8AC3E}">
        <p14:creationId xmlns:p14="http://schemas.microsoft.com/office/powerpoint/2010/main" val="2529646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1A43289-72DB-4DE3-88FE-0BF995509FCC}" type="slidenum">
              <a:rPr lang="en-US" smtClean="0"/>
              <a:pPr/>
              <a:t>6</a:t>
            </a:fld>
            <a:endParaRPr lang="en-US" dirty="0"/>
          </a:p>
        </p:txBody>
      </p:sp>
    </p:spTree>
    <p:extLst>
      <p:ext uri="{BB962C8B-B14F-4D97-AF65-F5344CB8AC3E}">
        <p14:creationId xmlns:p14="http://schemas.microsoft.com/office/powerpoint/2010/main" val="5828112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45</a:t>
            </a:fld>
            <a:endParaRPr lang="en-US" dirty="0"/>
          </a:p>
        </p:txBody>
      </p:sp>
    </p:spTree>
    <p:extLst>
      <p:ext uri="{BB962C8B-B14F-4D97-AF65-F5344CB8AC3E}">
        <p14:creationId xmlns:p14="http://schemas.microsoft.com/office/powerpoint/2010/main" val="1280419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46</a:t>
            </a:fld>
            <a:endParaRPr lang="en-US" dirty="0"/>
          </a:p>
        </p:txBody>
      </p:sp>
    </p:spTree>
    <p:extLst>
      <p:ext uri="{BB962C8B-B14F-4D97-AF65-F5344CB8AC3E}">
        <p14:creationId xmlns:p14="http://schemas.microsoft.com/office/powerpoint/2010/main" val="31863808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2301875" y="520700"/>
            <a:ext cx="4632325" cy="2606675"/>
          </a:xfrm>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EC9F2A-0204-4F09-880A-DE9981541AF9}" type="slidenum">
              <a:rPr lang="en-CA" smtClean="0">
                <a:solidFill>
                  <a:prstClr val="black"/>
                </a:solidFill>
              </a:rPr>
              <a:pPr/>
              <a:t>47</a:t>
            </a:fld>
            <a:endParaRPr lang="en-CA" dirty="0">
              <a:solidFill>
                <a:prstClr val="black"/>
              </a:solidFill>
            </a:endParaRPr>
          </a:p>
        </p:txBody>
      </p:sp>
    </p:spTree>
    <p:extLst>
      <p:ext uri="{BB962C8B-B14F-4D97-AF65-F5344CB8AC3E}">
        <p14:creationId xmlns:p14="http://schemas.microsoft.com/office/powerpoint/2010/main" val="17989923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A43289-72DB-4DE3-88FE-0BF995509FCC}" type="slidenum">
              <a:rPr lang="en-US" smtClean="0"/>
              <a:pPr/>
              <a:t>48</a:t>
            </a:fld>
            <a:endParaRPr lang="en-US" dirty="0"/>
          </a:p>
        </p:txBody>
      </p:sp>
    </p:spTree>
    <p:extLst>
      <p:ext uri="{BB962C8B-B14F-4D97-AF65-F5344CB8AC3E}">
        <p14:creationId xmlns:p14="http://schemas.microsoft.com/office/powerpoint/2010/main" val="6088559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2301875" y="520700"/>
            <a:ext cx="4632325" cy="2606675"/>
          </a:xfrm>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EC9F2A-0204-4F09-880A-DE9981541AF9}" type="slidenum">
              <a:rPr lang="en-CA" smtClean="0">
                <a:solidFill>
                  <a:prstClr val="black"/>
                </a:solidFill>
              </a:rPr>
              <a:pPr/>
              <a:t>49</a:t>
            </a:fld>
            <a:endParaRPr lang="en-CA" dirty="0">
              <a:solidFill>
                <a:prstClr val="black"/>
              </a:solidFill>
            </a:endParaRPr>
          </a:p>
        </p:txBody>
      </p:sp>
    </p:spTree>
    <p:extLst>
      <p:ext uri="{BB962C8B-B14F-4D97-AF65-F5344CB8AC3E}">
        <p14:creationId xmlns:p14="http://schemas.microsoft.com/office/powerpoint/2010/main" val="24598014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2301875" y="520700"/>
            <a:ext cx="4632325" cy="2606675"/>
          </a:xfrm>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EC9F2A-0204-4F09-880A-DE9981541AF9}" type="slidenum">
              <a:rPr lang="en-CA" smtClean="0">
                <a:solidFill>
                  <a:prstClr val="black"/>
                </a:solidFill>
              </a:rPr>
              <a:pPr/>
              <a:t>50</a:t>
            </a:fld>
            <a:endParaRPr lang="en-CA" dirty="0">
              <a:solidFill>
                <a:prstClr val="black"/>
              </a:solidFill>
            </a:endParaRPr>
          </a:p>
        </p:txBody>
      </p:sp>
    </p:spTree>
    <p:extLst>
      <p:ext uri="{BB962C8B-B14F-4D97-AF65-F5344CB8AC3E}">
        <p14:creationId xmlns:p14="http://schemas.microsoft.com/office/powerpoint/2010/main" val="400495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1A43289-72DB-4DE3-88FE-0BF995509FCC}" type="slidenum">
              <a:rPr lang="en-US" smtClean="0"/>
              <a:pPr/>
              <a:t>7</a:t>
            </a:fld>
            <a:endParaRPr lang="en-US" dirty="0"/>
          </a:p>
        </p:txBody>
      </p:sp>
    </p:spTree>
    <p:extLst>
      <p:ext uri="{BB962C8B-B14F-4D97-AF65-F5344CB8AC3E}">
        <p14:creationId xmlns:p14="http://schemas.microsoft.com/office/powerpoint/2010/main" val="3818449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1A43289-72DB-4DE3-88FE-0BF995509FCC}" type="slidenum">
              <a:rPr lang="en-US" smtClean="0"/>
              <a:pPr/>
              <a:t>8</a:t>
            </a:fld>
            <a:endParaRPr lang="en-US" dirty="0"/>
          </a:p>
        </p:txBody>
      </p:sp>
    </p:spTree>
    <p:extLst>
      <p:ext uri="{BB962C8B-B14F-4D97-AF65-F5344CB8AC3E}">
        <p14:creationId xmlns:p14="http://schemas.microsoft.com/office/powerpoint/2010/main" val="97501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1A43289-72DB-4DE3-88FE-0BF995509FCC}" type="slidenum">
              <a:rPr lang="en-US" smtClean="0"/>
              <a:pPr/>
              <a:t>9</a:t>
            </a:fld>
            <a:endParaRPr lang="en-US" dirty="0"/>
          </a:p>
        </p:txBody>
      </p:sp>
    </p:spTree>
    <p:extLst>
      <p:ext uri="{BB962C8B-B14F-4D97-AF65-F5344CB8AC3E}">
        <p14:creationId xmlns:p14="http://schemas.microsoft.com/office/powerpoint/2010/main" val="3191926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1A43289-72DB-4DE3-88FE-0BF995509FCC}" type="slidenum">
              <a:rPr lang="en-US" smtClean="0"/>
              <a:pPr/>
              <a:t>10</a:t>
            </a:fld>
            <a:endParaRPr lang="en-US" dirty="0"/>
          </a:p>
        </p:txBody>
      </p:sp>
    </p:spTree>
    <p:extLst>
      <p:ext uri="{BB962C8B-B14F-4D97-AF65-F5344CB8AC3E}">
        <p14:creationId xmlns:p14="http://schemas.microsoft.com/office/powerpoint/2010/main" val="2692920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A43289-72DB-4DE3-88FE-0BF995509F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6340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828800" y="2667000"/>
            <a:ext cx="5486400" cy="1219200"/>
          </a:xfrm>
        </p:spPr>
        <p:txBody>
          <a:bodyPr/>
          <a:lstStyle>
            <a:lvl1pPr>
              <a:defRPr sz="5400"/>
            </a:lvl1pPr>
          </a:lstStyle>
          <a:p>
            <a:r>
              <a:rPr lang="en-CA"/>
              <a:t>Click to edit Master title style</a:t>
            </a:r>
            <a:endParaRPr lang="en-US" dirty="0"/>
          </a:p>
        </p:txBody>
      </p:sp>
      <p:sp>
        <p:nvSpPr>
          <p:cNvPr id="16387" name="Rectangle 3"/>
          <p:cNvSpPr>
            <a:spLocks noGrp="1" noChangeArrowheads="1"/>
          </p:cNvSpPr>
          <p:nvPr>
            <p:ph type="subTitle" idx="1"/>
          </p:nvPr>
        </p:nvSpPr>
        <p:spPr>
          <a:xfrm>
            <a:off x="1828800" y="3810000"/>
            <a:ext cx="5486400" cy="609600"/>
          </a:xfrm>
        </p:spPr>
        <p:txBody>
          <a:bodyPr/>
          <a:lstStyle>
            <a:lvl1pPr marL="0" indent="0">
              <a:buFontTx/>
              <a:buNone/>
              <a:defRPr/>
            </a:lvl1pPr>
          </a:lstStyle>
          <a:p>
            <a:r>
              <a:rPr lang="en-CA"/>
              <a:t>Click to edit Master subtitle style</a:t>
            </a:r>
            <a:endParaRPr lang="en-US"/>
          </a:p>
        </p:txBody>
      </p:sp>
    </p:spTree>
    <p:extLst>
      <p:ext uri="{BB962C8B-B14F-4D97-AF65-F5344CB8AC3E}">
        <p14:creationId xmlns:p14="http://schemas.microsoft.com/office/powerpoint/2010/main" val="153823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333723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528561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3600" y="685800"/>
            <a:ext cx="1676400" cy="58674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3454400" y="685800"/>
            <a:ext cx="4826000" cy="58674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19789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55672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0799" y="4406901"/>
            <a:ext cx="7465484"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3860799" y="2906713"/>
            <a:ext cx="746548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Tree>
    <p:extLst>
      <p:ext uri="{BB962C8B-B14F-4D97-AF65-F5344CB8AC3E}">
        <p14:creationId xmlns:p14="http://schemas.microsoft.com/office/powerpoint/2010/main" val="151989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3962400" y="2133600"/>
            <a:ext cx="2946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7112000" y="2133600"/>
            <a:ext cx="2946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08802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85344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3048000" y="1535113"/>
            <a:ext cx="3860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3048000" y="2174875"/>
            <a:ext cx="3860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7416801" y="1535113"/>
            <a:ext cx="3860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7416801" y="2174875"/>
            <a:ext cx="3860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598435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46400" y="4267200"/>
            <a:ext cx="6705600" cy="838200"/>
          </a:xfrm>
        </p:spPr>
        <p:txBody>
          <a:bodyPr/>
          <a:lstStyle/>
          <a:p>
            <a:r>
              <a:rPr lang="en-CA"/>
              <a:t>Click to edit Master title style</a:t>
            </a:r>
            <a:endParaRPr lang="en-US" dirty="0"/>
          </a:p>
        </p:txBody>
      </p:sp>
    </p:spTree>
    <p:extLst>
      <p:ext uri="{BB962C8B-B14F-4D97-AF65-F5344CB8AC3E}">
        <p14:creationId xmlns:p14="http://schemas.microsoft.com/office/powerpoint/2010/main" val="2830166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120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94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7201" y="319087"/>
            <a:ext cx="4011084" cy="1143174"/>
          </a:xfrm>
        </p:spPr>
        <p:txBody>
          <a:bodyPr anchor="b"/>
          <a:lstStyle>
            <a:lvl1pPr algn="r">
              <a:defRPr sz="2000" b="1"/>
            </a:lvl1pPr>
          </a:lstStyle>
          <a:p>
            <a:r>
              <a:rPr lang="en-CA"/>
              <a:t>Click to edit Master title style</a:t>
            </a:r>
            <a:endParaRPr lang="en-US" dirty="0"/>
          </a:p>
        </p:txBody>
      </p:sp>
      <p:sp>
        <p:nvSpPr>
          <p:cNvPr id="3" name="Content Placeholder 2"/>
          <p:cNvSpPr>
            <a:spLocks noGrp="1"/>
          </p:cNvSpPr>
          <p:nvPr>
            <p:ph idx="1"/>
          </p:nvPr>
        </p:nvSpPr>
        <p:spPr>
          <a:xfrm>
            <a:off x="5791200" y="273051"/>
            <a:ext cx="5791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Text Placeholder 3"/>
          <p:cNvSpPr>
            <a:spLocks noGrp="1"/>
          </p:cNvSpPr>
          <p:nvPr>
            <p:ph type="body" sz="half" idx="2"/>
          </p:nvPr>
        </p:nvSpPr>
        <p:spPr>
          <a:xfrm>
            <a:off x="1727201" y="1481138"/>
            <a:ext cx="4011084" cy="4614863"/>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245743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454400" y="685800"/>
            <a:ext cx="6705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Your Topic Goes Here</a:t>
            </a:r>
          </a:p>
        </p:txBody>
      </p:sp>
      <p:sp>
        <p:nvSpPr>
          <p:cNvPr id="10243" name="Rectangle 3"/>
          <p:cNvSpPr>
            <a:spLocks noGrp="1" noChangeArrowheads="1"/>
          </p:cNvSpPr>
          <p:nvPr>
            <p:ph type="body" idx="1"/>
          </p:nvPr>
        </p:nvSpPr>
        <p:spPr bwMode="auto">
          <a:xfrm>
            <a:off x="3962400" y="2133600"/>
            <a:ext cx="6096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Your Subtopics Go Here</a:t>
            </a:r>
          </a:p>
        </p:txBody>
      </p:sp>
    </p:spTree>
    <p:extLst>
      <p:ext uri="{BB962C8B-B14F-4D97-AF65-F5344CB8AC3E}">
        <p14:creationId xmlns:p14="http://schemas.microsoft.com/office/powerpoint/2010/main" val="334541005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l" rtl="0" eaLnBrk="1" fontAlgn="base" hangingPunct="1">
        <a:spcBef>
          <a:spcPct val="0"/>
        </a:spcBef>
        <a:spcAft>
          <a:spcPct val="0"/>
        </a:spcAft>
        <a:defRPr sz="3200">
          <a:solidFill>
            <a:schemeClr val="accent1">
              <a:lumMod val="50000"/>
            </a:schemeClr>
          </a:solidFill>
          <a:latin typeface="+mj-lt"/>
          <a:ea typeface="+mj-ea"/>
          <a:cs typeface="+mj-cs"/>
        </a:defRPr>
      </a:lvl1pPr>
      <a:lvl2pPr algn="l" rtl="0" eaLnBrk="1" fontAlgn="base" hangingPunct="1">
        <a:spcBef>
          <a:spcPct val="0"/>
        </a:spcBef>
        <a:spcAft>
          <a:spcPct val="0"/>
        </a:spcAft>
        <a:defRPr sz="3200">
          <a:solidFill>
            <a:srgbClr val="5E1D10"/>
          </a:solidFill>
          <a:latin typeface="Times New Roman" pitchFamily="18" charset="0"/>
        </a:defRPr>
      </a:lvl2pPr>
      <a:lvl3pPr algn="l" rtl="0" eaLnBrk="1" fontAlgn="base" hangingPunct="1">
        <a:spcBef>
          <a:spcPct val="0"/>
        </a:spcBef>
        <a:spcAft>
          <a:spcPct val="0"/>
        </a:spcAft>
        <a:defRPr sz="3200">
          <a:solidFill>
            <a:srgbClr val="5E1D10"/>
          </a:solidFill>
          <a:latin typeface="Times New Roman" pitchFamily="18" charset="0"/>
        </a:defRPr>
      </a:lvl3pPr>
      <a:lvl4pPr algn="l" rtl="0" eaLnBrk="1" fontAlgn="base" hangingPunct="1">
        <a:spcBef>
          <a:spcPct val="0"/>
        </a:spcBef>
        <a:spcAft>
          <a:spcPct val="0"/>
        </a:spcAft>
        <a:defRPr sz="3200">
          <a:solidFill>
            <a:srgbClr val="5E1D10"/>
          </a:solidFill>
          <a:latin typeface="Times New Roman" pitchFamily="18" charset="0"/>
        </a:defRPr>
      </a:lvl4pPr>
      <a:lvl5pPr algn="l" rtl="0" eaLnBrk="1" fontAlgn="base" hangingPunct="1">
        <a:spcBef>
          <a:spcPct val="0"/>
        </a:spcBef>
        <a:spcAft>
          <a:spcPct val="0"/>
        </a:spcAft>
        <a:defRPr sz="3200">
          <a:solidFill>
            <a:srgbClr val="5E1D10"/>
          </a:solidFill>
          <a:latin typeface="Times New Roman" pitchFamily="18" charset="0"/>
        </a:defRPr>
      </a:lvl5pPr>
      <a:lvl6pPr marL="457200" algn="l" rtl="0" eaLnBrk="1" fontAlgn="base" hangingPunct="1">
        <a:spcBef>
          <a:spcPct val="0"/>
        </a:spcBef>
        <a:spcAft>
          <a:spcPct val="0"/>
        </a:spcAft>
        <a:defRPr sz="3200">
          <a:solidFill>
            <a:srgbClr val="5E1D10"/>
          </a:solidFill>
          <a:latin typeface="Times New Roman" pitchFamily="18" charset="0"/>
        </a:defRPr>
      </a:lvl6pPr>
      <a:lvl7pPr marL="914400" algn="l" rtl="0" eaLnBrk="1" fontAlgn="base" hangingPunct="1">
        <a:spcBef>
          <a:spcPct val="0"/>
        </a:spcBef>
        <a:spcAft>
          <a:spcPct val="0"/>
        </a:spcAft>
        <a:defRPr sz="3200">
          <a:solidFill>
            <a:srgbClr val="5E1D10"/>
          </a:solidFill>
          <a:latin typeface="Times New Roman" pitchFamily="18" charset="0"/>
        </a:defRPr>
      </a:lvl7pPr>
      <a:lvl8pPr marL="1371600" algn="l" rtl="0" eaLnBrk="1" fontAlgn="base" hangingPunct="1">
        <a:spcBef>
          <a:spcPct val="0"/>
        </a:spcBef>
        <a:spcAft>
          <a:spcPct val="0"/>
        </a:spcAft>
        <a:defRPr sz="3200">
          <a:solidFill>
            <a:srgbClr val="5E1D10"/>
          </a:solidFill>
          <a:latin typeface="Times New Roman" pitchFamily="18" charset="0"/>
        </a:defRPr>
      </a:lvl8pPr>
      <a:lvl9pPr marL="1828800" algn="l" rtl="0" eaLnBrk="1" fontAlgn="base" hangingPunct="1">
        <a:spcBef>
          <a:spcPct val="0"/>
        </a:spcBef>
        <a:spcAft>
          <a:spcPct val="0"/>
        </a:spcAft>
        <a:defRPr sz="3200">
          <a:solidFill>
            <a:srgbClr val="5E1D10"/>
          </a:solidFill>
          <a:latin typeface="Times New Roman" pitchFamily="18" charset="0"/>
        </a:defRPr>
      </a:lvl9pPr>
    </p:titleStyle>
    <p:bodyStyle>
      <a:lvl1pPr marL="342900" indent="-342900" algn="l" rtl="0" eaLnBrk="1" fontAlgn="base" hangingPunct="1">
        <a:spcBef>
          <a:spcPct val="20000"/>
        </a:spcBef>
        <a:spcAft>
          <a:spcPct val="0"/>
        </a:spcAft>
        <a:buChar char="•"/>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838200"/>
            <a:ext cx="6858000" cy="8534400"/>
          </a:xfrm>
          <a:prstGeom prst="rect">
            <a:avLst/>
          </a:prstGeom>
        </p:spPr>
      </p:pic>
      <p:pic>
        <p:nvPicPr>
          <p:cNvPr id="1028" name="Picture 4" descr="Groundhog peeking out of a snow hole winter wildlife scene closeup of  animal in snowy environment | Premium AI-gener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690" t="23105" r="12630" b="28459"/>
          <a:stretch/>
        </p:blipFill>
        <p:spPr bwMode="auto">
          <a:xfrm>
            <a:off x="7467600" y="3810000"/>
            <a:ext cx="511122" cy="2549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0" y="11722"/>
            <a:ext cx="9144000" cy="4247317"/>
          </a:xfrm>
          <a:prstGeom prst="rect">
            <a:avLst/>
          </a:prstGeom>
          <a:noFill/>
        </p:spPr>
        <p:txBody>
          <a:bodyPr wrap="square" rtlCol="0">
            <a:spAutoFit/>
          </a:bodyPr>
          <a:lstStyle/>
          <a:p>
            <a:pPr algn="ctr"/>
            <a:r>
              <a:rPr lang="en-US" sz="5400" b="1" dirty="0" smtClean="0">
                <a:latin typeface="Tahoma" pitchFamily="34" charset="0"/>
                <a:ea typeface="Tahoma" pitchFamily="34" charset="0"/>
                <a:cs typeface="Tahoma" pitchFamily="34" charset="0"/>
              </a:rPr>
              <a:t>St</a:t>
            </a:r>
            <a:r>
              <a:rPr lang="en-US" sz="5400" b="1" dirty="0">
                <a:latin typeface="Tahoma" pitchFamily="34" charset="0"/>
                <a:ea typeface="Tahoma" pitchFamily="34" charset="0"/>
                <a:cs typeface="Tahoma" pitchFamily="34" charset="0"/>
              </a:rPr>
              <a:t>. Paul’s United Church</a:t>
            </a:r>
            <a:br>
              <a:rPr lang="en-US" sz="5400" b="1" dirty="0">
                <a:latin typeface="Tahoma" pitchFamily="34" charset="0"/>
                <a:ea typeface="Tahoma" pitchFamily="34" charset="0"/>
                <a:cs typeface="Tahoma" pitchFamily="34" charset="0"/>
              </a:rPr>
            </a:br>
            <a:r>
              <a:rPr lang="en-US" sz="5400" b="1" dirty="0">
                <a:latin typeface="Tahoma" pitchFamily="34" charset="0"/>
                <a:ea typeface="Tahoma" pitchFamily="34" charset="0"/>
                <a:cs typeface="Tahoma" pitchFamily="34" charset="0"/>
              </a:rPr>
              <a:t>Sussex, NB</a:t>
            </a:r>
          </a:p>
          <a:p>
            <a:pPr algn="ctr"/>
            <a:r>
              <a:rPr lang="en-US" sz="5400" b="1" dirty="0" smtClean="0">
                <a:latin typeface="Tahoma" pitchFamily="34" charset="0"/>
                <a:ea typeface="Tahoma" pitchFamily="34" charset="0"/>
                <a:cs typeface="Tahoma" pitchFamily="34" charset="0"/>
              </a:rPr>
              <a:t>March 2, 2025</a:t>
            </a:r>
            <a:endParaRPr lang="en-US" sz="5400" b="1" dirty="0">
              <a:latin typeface="Tahoma" pitchFamily="34" charset="0"/>
              <a:ea typeface="Tahoma" pitchFamily="34" charset="0"/>
              <a:cs typeface="Tahoma" pitchFamily="34" charset="0"/>
            </a:endParaRPr>
          </a:p>
          <a:p>
            <a:pPr algn="ctr"/>
            <a:r>
              <a:rPr lang="en-US" sz="5400" b="1" dirty="0">
                <a:latin typeface="Tahoma" pitchFamily="34" charset="0"/>
                <a:ea typeface="Tahoma" pitchFamily="34" charset="0"/>
                <a:cs typeface="Tahoma" pitchFamily="34" charset="0"/>
              </a:rPr>
              <a:t/>
            </a:r>
            <a:br>
              <a:rPr lang="en-US" sz="5400" b="1" dirty="0">
                <a:latin typeface="Tahoma" pitchFamily="34" charset="0"/>
                <a:ea typeface="Tahoma" pitchFamily="34" charset="0"/>
                <a:cs typeface="Tahoma" pitchFamily="34" charset="0"/>
              </a:rPr>
            </a:br>
            <a:r>
              <a:rPr lang="en-US" sz="5400" b="1" dirty="0" smtClean="0">
                <a:latin typeface="Tahoma" pitchFamily="34" charset="0"/>
                <a:ea typeface="Tahoma" pitchFamily="34" charset="0"/>
                <a:cs typeface="Tahoma" pitchFamily="34" charset="0"/>
              </a:rPr>
              <a:t>Welcome</a:t>
            </a:r>
            <a:endParaRPr lang="en-US" sz="5400" b="1" dirty="0">
              <a:latin typeface="Tahoma" pitchFamily="34" charset="0"/>
              <a:ea typeface="Tahoma" pitchFamily="34" charset="0"/>
              <a:cs typeface="Tahoma" pitchFamily="34" charset="0"/>
            </a:endParaRPr>
          </a:p>
        </p:txBody>
      </p:sp>
      <p:sp>
        <p:nvSpPr>
          <p:cNvPr id="2" name="Title 1"/>
          <p:cNvSpPr>
            <a:spLocks noGrp="1"/>
          </p:cNvSpPr>
          <p:nvPr>
            <p:ph type="ctrTitle"/>
          </p:nvPr>
        </p:nvSpPr>
        <p:spPr>
          <a:xfrm>
            <a:off x="1528689" y="5257800"/>
            <a:ext cx="9215511" cy="1577926"/>
          </a:xfrm>
        </p:spPr>
        <p:txBody>
          <a:bodyPr>
            <a:noAutofit/>
          </a:bodyPr>
          <a:lstStyle/>
          <a:p>
            <a:pPr algn="ctr"/>
            <a:r>
              <a:rPr lang="en-US" b="1" dirty="0" smtClean="0">
                <a:solidFill>
                  <a:schemeClr val="bg1"/>
                </a:solidFill>
                <a:latin typeface="Tahoma" pitchFamily="34" charset="0"/>
                <a:ea typeface="Tahoma" pitchFamily="34" charset="0"/>
                <a:cs typeface="Tahoma" pitchFamily="34" charset="0"/>
              </a:rPr>
              <a:t>Transfiguration Sunday</a:t>
            </a:r>
            <a:endParaRPr lang="en-US" b="1" dirty="0">
              <a:solidFill>
                <a:schemeClr val="bg1"/>
              </a:solidFill>
              <a:latin typeface="Tahoma" pitchFamily="34" charset="0"/>
              <a:ea typeface="Tahoma" pitchFamily="34" charset="0"/>
              <a:cs typeface="Tahoma" pitchFamily="34" charset="0"/>
            </a:endParaRPr>
          </a:p>
        </p:txBody>
      </p:sp>
      <p:sp>
        <p:nvSpPr>
          <p:cNvPr id="9" name="Rounded Rectangle 8"/>
          <p:cNvSpPr/>
          <p:nvPr/>
        </p:nvSpPr>
        <p:spPr>
          <a:xfrm>
            <a:off x="2438400" y="3810000"/>
            <a:ext cx="228600" cy="76200"/>
          </a:xfrm>
          <a:prstGeom prst="roundRect">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236809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
            <a:ext cx="12192000" cy="4525963"/>
          </a:xfrm>
        </p:spPr>
        <p:txBody>
          <a:bodyPr/>
          <a:lstStyle/>
          <a:p>
            <a:pPr marL="0" indent="0" algn="ctr">
              <a:buNone/>
            </a:pPr>
            <a:r>
              <a:rPr lang="en-US" sz="7200" u="sng" dirty="0" smtClean="0">
                <a:solidFill>
                  <a:srgbClr val="0070C0"/>
                </a:solidFill>
                <a:latin typeface="Algerian" panose="04020705040A02060702" pitchFamily="82" charset="0"/>
                <a:ea typeface="Tahoma" panose="020B0604030504040204" pitchFamily="34" charset="0"/>
                <a:cs typeface="Tahoma" panose="020B0604030504040204" pitchFamily="34" charset="0"/>
              </a:rPr>
              <a:t>World day of prayer</a:t>
            </a:r>
          </a:p>
          <a:p>
            <a:pPr marL="0" indent="0" algn="ctr">
              <a:buNone/>
            </a:pPr>
            <a:r>
              <a:rPr lang="en-US" sz="5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The World Day of Prayer is March 7</a:t>
            </a:r>
          </a:p>
          <a:p>
            <a:pPr marL="0" indent="0" algn="ctr">
              <a:buNone/>
            </a:pPr>
            <a:r>
              <a:rPr lang="en-US" sz="5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This year the service will take place at the Salvation Army Church at the end of Main Street.</a:t>
            </a:r>
          </a:p>
          <a:p>
            <a:pPr marL="0" indent="0" algn="ctr">
              <a:buNone/>
            </a:pPr>
            <a:r>
              <a:rPr lang="en-US" sz="5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Start time is 2pm and all are welcome.</a:t>
            </a:r>
          </a:p>
        </p:txBody>
      </p:sp>
    </p:spTree>
    <p:extLst>
      <p:ext uri="{BB962C8B-B14F-4D97-AF65-F5344CB8AC3E}">
        <p14:creationId xmlns:p14="http://schemas.microsoft.com/office/powerpoint/2010/main" val="3434521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58" y="27039"/>
            <a:ext cx="12192000" cy="4525963"/>
          </a:xfrm>
        </p:spPr>
        <p:txBody>
          <a:bodyPr/>
          <a:lstStyle/>
          <a:p>
            <a:pPr marL="0" indent="0" algn="ctr">
              <a:buNone/>
            </a:pPr>
            <a:r>
              <a:rPr lang="en-US" sz="8000" dirty="0">
                <a:solidFill>
                  <a:srgbClr val="0070C0"/>
                </a:solidFill>
                <a:latin typeface="Algerian" panose="04020705040A02060702" pitchFamily="82" charset="0"/>
                <a:ea typeface="Tahoma" panose="020B0604030504040204" pitchFamily="34" charset="0"/>
                <a:cs typeface="Tahoma" panose="020B0604030504040204" pitchFamily="34" charset="0"/>
              </a:rPr>
              <a:t>Good News!</a:t>
            </a:r>
          </a:p>
          <a:p>
            <a:pPr marL="0" indent="0">
              <a:buNone/>
            </a:pP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356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7F4"/>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1524001" y="152400"/>
            <a:ext cx="9143999" cy="838200"/>
          </a:xfrm>
        </p:spPr>
        <p:txBody>
          <a:bodyPr/>
          <a:lstStyle/>
          <a:p>
            <a:pPr marL="0" indent="0" algn="ctr">
              <a:buNone/>
            </a:pP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Acknowledging the Territories</a:t>
            </a:r>
          </a:p>
        </p:txBody>
      </p:sp>
      <p:pic>
        <p:nvPicPr>
          <p:cNvPr id="1026" name="Picture 2" descr="The Wabanaki Confederacy – Canadian History Eh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1" y="838201"/>
            <a:ext cx="9982199"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015983"/>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202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pic>
        <p:nvPicPr>
          <p:cNvPr id="4" name="Picture 3" descr="candle light .gif"/>
          <p:cNvPicPr>
            <a:picLocks noChangeAspect="1"/>
          </p:cNvPicPr>
          <p:nvPr/>
        </p:nvPicPr>
        <p:blipFill>
          <a:blip r:embed="rId3" cstate="print"/>
          <a:stretch>
            <a:fillRect/>
          </a:stretch>
        </p:blipFill>
        <p:spPr>
          <a:xfrm>
            <a:off x="1447800" y="0"/>
            <a:ext cx="9296400" cy="7162801"/>
          </a:xfrm>
          <a:prstGeom prst="rect">
            <a:avLst/>
          </a:prstGeom>
        </p:spPr>
      </p:pic>
      <p:sp>
        <p:nvSpPr>
          <p:cNvPr id="6" name="TextBox 5"/>
          <p:cNvSpPr txBox="1"/>
          <p:nvPr/>
        </p:nvSpPr>
        <p:spPr>
          <a:xfrm>
            <a:off x="1143000" y="2057400"/>
            <a:ext cx="9357049" cy="4969847"/>
          </a:xfrm>
          <a:prstGeom prst="rect">
            <a:avLst/>
          </a:prstGeom>
          <a:noFill/>
        </p:spPr>
        <p:txBody>
          <a:bodyPr wrap="square" rtlCol="0">
            <a:spAutoFit/>
          </a:bodyPr>
          <a:lstStyle/>
          <a:p>
            <a:pPr algn="ctr">
              <a:defRPr/>
            </a:pPr>
            <a:endParaRPr lang="en-CA" sz="4400" dirty="0">
              <a:solidFill>
                <a:prstClr val="white"/>
              </a:solidFill>
              <a:latin typeface="Calibri"/>
            </a:endParaRPr>
          </a:p>
          <a:p>
            <a:pPr algn="ctr">
              <a:defRPr/>
            </a:pPr>
            <a:endParaRPr lang="en-CA" sz="4400" dirty="0">
              <a:solidFill>
                <a:prstClr val="white"/>
              </a:solidFill>
              <a:latin typeface="Calibri"/>
            </a:endParaRPr>
          </a:p>
          <a:p>
            <a:pPr algn="ctr">
              <a:defRPr/>
            </a:pPr>
            <a:endParaRPr lang="en-US" sz="4000" dirty="0">
              <a:solidFill>
                <a:prstClr val="white"/>
              </a:solidFill>
              <a:latin typeface="Calibri"/>
            </a:endParaRPr>
          </a:p>
          <a:p>
            <a:pPr algn="ctr">
              <a:defRPr/>
            </a:pPr>
            <a:endParaRPr lang="en-US" sz="4000" dirty="0">
              <a:solidFill>
                <a:prstClr val="white"/>
              </a:solidFill>
              <a:latin typeface="Calibri"/>
            </a:endParaRPr>
          </a:p>
          <a:p>
            <a:pPr algn="ctr">
              <a:defRPr/>
            </a:pPr>
            <a:endParaRPr lang="en-US" sz="4800" i="1" dirty="0">
              <a:solidFill>
                <a:prstClr val="white"/>
              </a:solidFill>
              <a:latin typeface="Calibri"/>
            </a:endParaRPr>
          </a:p>
          <a:p>
            <a:pPr algn="ctr">
              <a:defRPr/>
            </a:pPr>
            <a:endParaRPr lang="en-US" sz="3200" i="1" dirty="0">
              <a:solidFill>
                <a:prstClr val="white"/>
              </a:solidFill>
              <a:latin typeface="Calibri"/>
            </a:endParaRPr>
          </a:p>
          <a:p>
            <a:pPr algn="ctr">
              <a:defRPr/>
            </a:pPr>
            <a:endParaRPr lang="en-US" sz="3200" i="1" dirty="0">
              <a:solidFill>
                <a:prstClr val="white"/>
              </a:solidFill>
              <a:latin typeface="Calibri"/>
            </a:endParaRPr>
          </a:p>
          <a:p>
            <a:pPr algn="ctr">
              <a:defRPr/>
            </a:pPr>
            <a:endParaRPr lang="en-US" sz="3200" i="1" dirty="0">
              <a:solidFill>
                <a:prstClr val="white"/>
              </a:solidFill>
              <a:latin typeface="Calibri"/>
            </a:endParaRPr>
          </a:p>
        </p:txBody>
      </p:sp>
      <p:sp>
        <p:nvSpPr>
          <p:cNvPr id="7" name="TextBox 6"/>
          <p:cNvSpPr txBox="1"/>
          <p:nvPr/>
        </p:nvSpPr>
        <p:spPr>
          <a:xfrm>
            <a:off x="0" y="0"/>
            <a:ext cx="12192000" cy="6986528"/>
          </a:xfrm>
          <a:prstGeom prst="rect">
            <a:avLst/>
          </a:prstGeom>
          <a:noFill/>
        </p:spPr>
        <p:txBody>
          <a:bodyPr wrap="square" rtlCol="0">
            <a:spAutoFit/>
          </a:bodyPr>
          <a:lstStyle/>
          <a:p>
            <a:pPr lvl="0" algn="ctr">
              <a:defRPr/>
            </a:pPr>
            <a:r>
              <a:rPr lang="en-CA" sz="6000" b="1" dirty="0">
                <a:solidFill>
                  <a:srgbClr val="0070C0"/>
                </a:solidFill>
                <a:latin typeface="Tahoma" pitchFamily="34" charset="0"/>
                <a:ea typeface="Tahoma" pitchFamily="34" charset="0"/>
                <a:cs typeface="Tahoma" pitchFamily="34" charset="0"/>
              </a:rPr>
              <a:t>Lighting of the </a:t>
            </a:r>
            <a:r>
              <a:rPr lang="en-CA" sz="6000" b="1" dirty="0" smtClean="0">
                <a:solidFill>
                  <a:srgbClr val="0070C0"/>
                </a:solidFill>
                <a:latin typeface="Tahoma" pitchFamily="34" charset="0"/>
                <a:ea typeface="Tahoma" pitchFamily="34" charset="0"/>
                <a:cs typeface="Tahoma" pitchFamily="34" charset="0"/>
              </a:rPr>
              <a:t>Christ </a:t>
            </a:r>
            <a:r>
              <a:rPr lang="en-CA" sz="6000" b="1" dirty="0">
                <a:solidFill>
                  <a:srgbClr val="0070C0"/>
                </a:solidFill>
                <a:latin typeface="Tahoma" pitchFamily="34" charset="0"/>
                <a:ea typeface="Tahoma" pitchFamily="34" charset="0"/>
                <a:cs typeface="Tahoma" pitchFamily="34" charset="0"/>
              </a:rPr>
              <a:t>Candle</a:t>
            </a:r>
          </a:p>
          <a:p>
            <a:pPr algn="ctr">
              <a:defRPr/>
            </a:pPr>
            <a:endParaRPr lang="en-CA"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defRPr/>
            </a:pPr>
            <a:endParaRPr lang="en-CA"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sz="2800"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sz="4000" i="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US" sz="40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rPr>
              <a:t>God places us in the world as his fellow workers-agents of transfiguration. We work with God so that injustice is transfigured into justice, so there will be more compassion and caring, that there will be more laughter and joy, that there will be more togetherness in God’s world.” </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 Desmond Tutu</a:t>
            </a:r>
          </a:p>
        </p:txBody>
      </p:sp>
    </p:spTree>
    <p:extLst>
      <p:ext uri="{BB962C8B-B14F-4D97-AF65-F5344CB8AC3E}">
        <p14:creationId xmlns:p14="http://schemas.microsoft.com/office/powerpoint/2010/main" val="8263067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eace be with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0"/>
            <a:ext cx="9220201" cy="68358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95400" y="4303455"/>
            <a:ext cx="5128727" cy="2554545"/>
          </a:xfrm>
          <a:prstGeom prst="rect">
            <a:avLst/>
          </a:prstGeom>
          <a:noFill/>
        </p:spPr>
        <p:txBody>
          <a:bodyPr wrap="square" rtlCol="0">
            <a:spAutoFit/>
          </a:bodyPr>
          <a:lstStyle/>
          <a:p>
            <a:pPr algn="ctr"/>
            <a:r>
              <a:rPr lang="en-CA" sz="4400" dirty="0">
                <a:solidFill>
                  <a:schemeClr val="bg1"/>
                </a:solidFill>
                <a:latin typeface="Tahoma" panose="020B0604030504040204" pitchFamily="34" charset="0"/>
                <a:ea typeface="Tahoma" panose="020B0604030504040204" pitchFamily="34" charset="0"/>
                <a:cs typeface="Tahoma" panose="020B0604030504040204" pitchFamily="34" charset="0"/>
              </a:rPr>
              <a:t>Response:</a:t>
            </a:r>
            <a:r>
              <a:rPr lang="en-CA" sz="54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ctr"/>
            <a:r>
              <a:rPr lang="en-CA" sz="4400" b="1" dirty="0">
                <a:solidFill>
                  <a:schemeClr val="bg1"/>
                </a:solidFill>
                <a:latin typeface="Tahoma" panose="020B0604030504040204" pitchFamily="34" charset="0"/>
                <a:ea typeface="Tahoma" panose="020B0604030504040204" pitchFamily="34" charset="0"/>
                <a:cs typeface="Tahoma" panose="020B0604030504040204" pitchFamily="34" charset="0"/>
              </a:rPr>
              <a:t>And also with you.</a:t>
            </a:r>
            <a:endParaRPr lang="en-CA"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CA" dirty="0"/>
              <a:t>..</a:t>
            </a:r>
          </a:p>
        </p:txBody>
      </p:sp>
      <p:sp>
        <p:nvSpPr>
          <p:cNvPr id="4" name="TextBox 3"/>
          <p:cNvSpPr txBox="1"/>
          <p:nvPr/>
        </p:nvSpPr>
        <p:spPr>
          <a:xfrm>
            <a:off x="3429000" y="0"/>
            <a:ext cx="7315200" cy="1446550"/>
          </a:xfrm>
          <a:prstGeom prst="rect">
            <a:avLst/>
          </a:prstGeom>
          <a:solidFill>
            <a:srgbClr val="003399"/>
          </a:solidFill>
        </p:spPr>
        <p:txBody>
          <a:bodyPr wrap="square" rtlCol="0">
            <a:spAutoFit/>
          </a:bodyPr>
          <a:lstStyle/>
          <a:p>
            <a:pPr algn="ctr"/>
            <a:r>
              <a:rPr lang="en-CA" sz="4400" dirty="0">
                <a:solidFill>
                  <a:schemeClr val="bg1"/>
                </a:solidFill>
                <a:latin typeface="Tahoma" panose="020B0604030504040204" pitchFamily="34" charset="0"/>
                <a:ea typeface="Tahoma" panose="020B0604030504040204" pitchFamily="34" charset="0"/>
                <a:cs typeface="Tahoma" panose="020B0604030504040204" pitchFamily="34" charset="0"/>
              </a:rPr>
              <a:t>Leader: May the Peace of Christ be with you.</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740307"/>
          </a:xfrm>
          <a:prstGeom prst="rect">
            <a:avLst/>
          </a:prstGeom>
          <a:noFill/>
        </p:spPr>
        <p:txBody>
          <a:bodyPr wrap="square" rtlCol="0">
            <a:spAutoFit/>
          </a:bodyPr>
          <a:lstStyle/>
          <a:p>
            <a:pPr algn="ctr">
              <a:buNone/>
            </a:pPr>
            <a:r>
              <a:rPr lang="en-US" sz="5400" b="1" u="sng" dirty="0">
                <a:solidFill>
                  <a:srgbClr val="0070C0"/>
                </a:solidFill>
                <a:latin typeface="Tahoma" panose="020B0604030504040204" pitchFamily="34" charset="0"/>
                <a:ea typeface="Tahoma" panose="020B0604030504040204" pitchFamily="34" charset="0"/>
                <a:cs typeface="Tahoma" panose="020B0604030504040204" pitchFamily="34" charset="0"/>
              </a:rPr>
              <a:t>Call to Worship</a:t>
            </a:r>
          </a:p>
          <a:p>
            <a:r>
              <a:rPr lang="en-US" sz="5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dirty="0">
                <a:solidFill>
                  <a:srgbClr val="0070C0"/>
                </a:solidFill>
                <a:latin typeface="Tahoma" panose="020B0604030504040204" pitchFamily="34" charset="0"/>
                <a:ea typeface="Tahoma" panose="020B0604030504040204" pitchFamily="34" charset="0"/>
                <a:cs typeface="Tahoma" panose="020B0604030504040204" pitchFamily="34" charset="0"/>
              </a:rPr>
              <a:t>One: The call of the Holy One </a:t>
            </a:r>
            <a:r>
              <a:rPr lang="en-US" sz="5400" dirty="0" smtClean="0">
                <a:solidFill>
                  <a:srgbClr val="0070C0"/>
                </a:solidFill>
                <a:latin typeface="Tahoma" panose="020B0604030504040204" pitchFamily="34" charset="0"/>
                <a:ea typeface="Tahoma" panose="020B0604030504040204" pitchFamily="34" charset="0"/>
                <a:cs typeface="Tahoma" panose="020B0604030504040204" pitchFamily="34" charset="0"/>
              </a:rPr>
              <a:t>has</a:t>
            </a:r>
          </a:p>
          <a:p>
            <a:r>
              <a:rPr lang="en-US" sz="54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dirty="0" smtClean="0">
                <a:solidFill>
                  <a:srgbClr val="0070C0"/>
                </a:solidFill>
                <a:latin typeface="Tahoma" panose="020B0604030504040204" pitchFamily="34" charset="0"/>
                <a:ea typeface="Tahoma" panose="020B0604030504040204" pitchFamily="34" charset="0"/>
                <a:cs typeface="Tahoma" panose="020B0604030504040204" pitchFamily="34" charset="0"/>
              </a:rPr>
              <a:t>brought </a:t>
            </a:r>
            <a:r>
              <a:rPr lang="en-US" sz="5400" dirty="0">
                <a:solidFill>
                  <a:srgbClr val="0070C0"/>
                </a:solidFill>
                <a:latin typeface="Tahoma" panose="020B0604030504040204" pitchFamily="34" charset="0"/>
                <a:ea typeface="Tahoma" panose="020B0604030504040204" pitchFamily="34" charset="0"/>
                <a:cs typeface="Tahoma" panose="020B0604030504040204" pitchFamily="34" charset="0"/>
              </a:rPr>
              <a:t>us together.</a:t>
            </a:r>
          </a:p>
          <a:p>
            <a:r>
              <a:rPr lang="en-US" sz="5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All</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We have been called to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pray</a:t>
            </a:r>
          </a:p>
          <a:p>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and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to praise.</a:t>
            </a:r>
          </a:p>
          <a:p>
            <a:r>
              <a:rPr lang="en-US" sz="5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One</a:t>
            </a:r>
            <a:r>
              <a:rPr lang="en-US" sz="5400" dirty="0">
                <a:solidFill>
                  <a:srgbClr val="0070C0"/>
                </a:solidFill>
                <a:latin typeface="Tahoma" panose="020B0604030504040204" pitchFamily="34" charset="0"/>
                <a:ea typeface="Tahoma" panose="020B0604030504040204" pitchFamily="34" charset="0"/>
                <a:cs typeface="Tahoma" panose="020B0604030504040204" pitchFamily="34" charset="0"/>
              </a:rPr>
              <a:t>: We are called to worship and </a:t>
            </a:r>
            <a:r>
              <a:rPr lang="en-US" sz="5400" dirty="0" smtClean="0">
                <a:solidFill>
                  <a:srgbClr val="0070C0"/>
                </a:solidFill>
                <a:latin typeface="Tahoma" panose="020B0604030504040204" pitchFamily="34" charset="0"/>
                <a:ea typeface="Tahoma" panose="020B0604030504040204" pitchFamily="34" charset="0"/>
                <a:cs typeface="Tahoma" panose="020B0604030504040204" pitchFamily="34" charset="0"/>
              </a:rPr>
              <a:t>to</a:t>
            </a:r>
          </a:p>
          <a:p>
            <a:r>
              <a:rPr lang="en-US" sz="54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dirty="0" smtClean="0">
                <a:solidFill>
                  <a:srgbClr val="0070C0"/>
                </a:solidFill>
                <a:latin typeface="Tahoma" panose="020B0604030504040204" pitchFamily="34" charset="0"/>
                <a:ea typeface="Tahoma" panose="020B0604030504040204" pitchFamily="34" charset="0"/>
                <a:cs typeface="Tahoma" panose="020B0604030504040204" pitchFamily="34" charset="0"/>
              </a:rPr>
              <a:t>holy </a:t>
            </a:r>
            <a:r>
              <a:rPr lang="en-US" sz="5400" dirty="0">
                <a:solidFill>
                  <a:srgbClr val="0070C0"/>
                </a:solidFill>
                <a:latin typeface="Tahoma" panose="020B0604030504040204" pitchFamily="34" charset="0"/>
                <a:ea typeface="Tahoma" panose="020B0604030504040204" pitchFamily="34" charset="0"/>
                <a:cs typeface="Tahoma" panose="020B0604030504040204" pitchFamily="34" charset="0"/>
              </a:rPr>
              <a:t>wonder.</a:t>
            </a:r>
          </a:p>
          <a:p>
            <a:r>
              <a:rPr lang="en-US" sz="54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05784600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909310"/>
          </a:xfrm>
          <a:prstGeom prst="rect">
            <a:avLst/>
          </a:prstGeom>
        </p:spPr>
        <p:txBody>
          <a:bodyPr wrap="square">
            <a:spAutoFit/>
          </a:bodyPr>
          <a:lstStyle/>
          <a:p>
            <a:r>
              <a:rPr lang="en-US" sz="5400" b="1" dirty="0" smtClean="0">
                <a:latin typeface="Tahoma" panose="020B0604030504040204" pitchFamily="34" charset="0"/>
                <a:ea typeface="Tahoma" panose="020B0604030504040204" pitchFamily="34" charset="0"/>
                <a:cs typeface="Tahoma" panose="020B0604030504040204" pitchFamily="34" charset="0"/>
              </a:rPr>
              <a: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All: May the light of Love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burn</a:t>
            </a:r>
          </a:p>
          <a:p>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brightly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in us.</a:t>
            </a:r>
          </a:p>
          <a:p>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dirty="0" smtClean="0">
                <a:solidFill>
                  <a:srgbClr val="0070C0"/>
                </a:solidFill>
                <a:latin typeface="Tahoma" panose="020B0604030504040204" pitchFamily="34" charset="0"/>
                <a:ea typeface="Tahoma" panose="020B0604030504040204" pitchFamily="34" charset="0"/>
                <a:cs typeface="Tahoma" panose="020B0604030504040204" pitchFamily="34" charset="0"/>
              </a:rPr>
              <a:t>One</a:t>
            </a:r>
            <a:r>
              <a:rPr lang="en-US" sz="5400" dirty="0">
                <a:solidFill>
                  <a:srgbClr val="0070C0"/>
                </a:solidFill>
                <a:latin typeface="Tahoma" panose="020B0604030504040204" pitchFamily="34" charset="0"/>
                <a:ea typeface="Tahoma" panose="020B0604030504040204" pitchFamily="34" charset="0"/>
                <a:cs typeface="Tahoma" panose="020B0604030504040204" pitchFamily="34" charset="0"/>
              </a:rPr>
              <a:t>: May it transfigure and </a:t>
            </a:r>
            <a:r>
              <a:rPr lang="en-US" sz="5400" dirty="0" smtClean="0">
                <a:solidFill>
                  <a:srgbClr val="0070C0"/>
                </a:solidFill>
                <a:latin typeface="Tahoma" panose="020B0604030504040204" pitchFamily="34" charset="0"/>
                <a:ea typeface="Tahoma" panose="020B0604030504040204" pitchFamily="34" charset="0"/>
                <a:cs typeface="Tahoma" panose="020B0604030504040204" pitchFamily="34" charset="0"/>
              </a:rPr>
              <a:t>transform</a:t>
            </a:r>
          </a:p>
          <a:p>
            <a:r>
              <a:rPr lang="en-US" sz="54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dirty="0" smtClean="0">
                <a:solidFill>
                  <a:srgbClr val="0070C0"/>
                </a:solidFill>
                <a:latin typeface="Tahoma" panose="020B0604030504040204" pitchFamily="34" charset="0"/>
                <a:ea typeface="Tahoma" panose="020B0604030504040204" pitchFamily="34" charset="0"/>
                <a:cs typeface="Tahoma" panose="020B0604030504040204" pitchFamily="34" charset="0"/>
              </a:rPr>
              <a:t>our </a:t>
            </a:r>
            <a:r>
              <a:rPr lang="en-US" sz="5400" dirty="0">
                <a:solidFill>
                  <a:srgbClr val="0070C0"/>
                </a:solidFill>
                <a:latin typeface="Tahoma" panose="020B0604030504040204" pitchFamily="34" charset="0"/>
                <a:ea typeface="Tahoma" panose="020B0604030504040204" pitchFamily="34" charset="0"/>
                <a:cs typeface="Tahoma" panose="020B0604030504040204" pitchFamily="34" charset="0"/>
              </a:rPr>
              <a:t>hearts and minds.</a:t>
            </a:r>
          </a:p>
          <a:p>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All</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May it become a beacon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of</a:t>
            </a:r>
          </a:p>
          <a:p>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hope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for others.</a:t>
            </a:r>
          </a:p>
          <a:p>
            <a:r>
              <a:rPr lang="en-US" sz="54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116202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usic Notes Transparent PNG Images, Free Transparent Music Notes  Transparent Download - Ki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6" y="0"/>
            <a:ext cx="12192000" cy="68275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86200" y="0"/>
            <a:ext cx="8305800" cy="3023905"/>
          </a:xfrm>
          <a:prstGeom prst="rect">
            <a:avLst/>
          </a:prstGeom>
        </p:spPr>
        <p:txBody>
          <a:bodyPr wrap="square">
            <a:spAutoFit/>
          </a:bodyPr>
          <a:lstStyle/>
          <a:p>
            <a:pPr algn="ctr"/>
            <a:r>
              <a:rPr lang="en-US" sz="6000" b="1" i="1" dirty="0">
                <a:solidFill>
                  <a:srgbClr val="860000"/>
                </a:solidFill>
                <a:latin typeface="Tahoma" panose="020B0604030504040204" pitchFamily="34" charset="0"/>
                <a:ea typeface="Tahoma" panose="020B0604030504040204" pitchFamily="34" charset="0"/>
                <a:cs typeface="Tahoma" panose="020B0604030504040204" pitchFamily="34" charset="0"/>
              </a:rPr>
              <a:t>Hymn: VU #</a:t>
            </a:r>
            <a:r>
              <a:rPr lang="en-US" sz="6000" b="1" i="1" dirty="0" smtClean="0">
                <a:solidFill>
                  <a:srgbClr val="860000"/>
                </a:solidFill>
                <a:latin typeface="Tahoma" panose="020B0604030504040204" pitchFamily="34" charset="0"/>
                <a:ea typeface="Tahoma" panose="020B0604030504040204" pitchFamily="34" charset="0"/>
                <a:cs typeface="Tahoma" panose="020B0604030504040204" pitchFamily="34" charset="0"/>
              </a:rPr>
              <a:t>104</a:t>
            </a:r>
          </a:p>
          <a:p>
            <a:pPr algn="ctr"/>
            <a:r>
              <a:rPr lang="en-US" sz="6000" b="1" i="1" dirty="0" smtClean="0">
                <a:solidFill>
                  <a:srgbClr val="860000"/>
                </a:solidFill>
                <a:latin typeface="Tahoma" panose="020B0604030504040204" pitchFamily="34" charset="0"/>
                <a:ea typeface="Tahoma" panose="020B0604030504040204" pitchFamily="34" charset="0"/>
                <a:cs typeface="Tahoma" panose="020B0604030504040204" pitchFamily="34" charset="0"/>
              </a:rPr>
              <a:t>We Have Come at Christ’s Own Bidding</a:t>
            </a:r>
          </a:p>
          <a:p>
            <a:pPr algn="ctr"/>
            <a:r>
              <a:rPr lang="en-US" sz="1050" dirty="0">
                <a:solidFill>
                  <a:srgbClr val="860000"/>
                </a:solidFill>
                <a:latin typeface="Tahoma" panose="020B0604030504040204" pitchFamily="34" charset="0"/>
                <a:ea typeface="Tahoma" panose="020B0604030504040204" pitchFamily="34" charset="0"/>
                <a:cs typeface="Tahoma" panose="020B0604030504040204" pitchFamily="34" charset="0"/>
              </a:rPr>
              <a:t>Words Carl P. </a:t>
            </a:r>
            <a:r>
              <a:rPr lang="en-US" sz="1050" dirty="0" err="1">
                <a:solidFill>
                  <a:srgbClr val="860000"/>
                </a:solidFill>
                <a:latin typeface="Tahoma" panose="020B0604030504040204" pitchFamily="34" charset="0"/>
                <a:ea typeface="Tahoma" panose="020B0604030504040204" pitchFamily="34" charset="0"/>
                <a:cs typeface="Tahoma" panose="020B0604030504040204" pitchFamily="34" charset="0"/>
              </a:rPr>
              <a:t>Daw</a:t>
            </a:r>
            <a:r>
              <a:rPr lang="en-US" sz="1050" dirty="0">
                <a:solidFill>
                  <a:srgbClr val="860000"/>
                </a:solidFill>
                <a:latin typeface="Tahoma" panose="020B0604030504040204" pitchFamily="34" charset="0"/>
                <a:ea typeface="Tahoma" panose="020B0604030504040204" pitchFamily="34" charset="0"/>
                <a:cs typeface="Tahoma" panose="020B0604030504040204" pitchFamily="34" charset="0"/>
              </a:rPr>
              <a:t> </a:t>
            </a:r>
            <a:r>
              <a:rPr lang="en-US" sz="1050" dirty="0" err="1">
                <a:solidFill>
                  <a:srgbClr val="860000"/>
                </a:solidFill>
                <a:latin typeface="Tahoma" panose="020B0604030504040204" pitchFamily="34" charset="0"/>
                <a:ea typeface="Tahoma" panose="020B0604030504040204" pitchFamily="34" charset="0"/>
                <a:cs typeface="Tahoma" panose="020B0604030504040204" pitchFamily="34" charset="0"/>
              </a:rPr>
              <a:t>jr.</a:t>
            </a:r>
            <a:r>
              <a:rPr lang="en-US" sz="1050" dirty="0">
                <a:solidFill>
                  <a:srgbClr val="860000"/>
                </a:solidFill>
                <a:latin typeface="Tahoma" panose="020B0604030504040204" pitchFamily="34" charset="0"/>
                <a:ea typeface="Tahoma" panose="020B0604030504040204" pitchFamily="34" charset="0"/>
                <a:cs typeface="Tahoma" panose="020B0604030504040204" pitchFamily="34" charset="0"/>
              </a:rPr>
              <a:t> music: Cyril Vincent Taylor reprinted under </a:t>
            </a:r>
            <a:r>
              <a:rPr lang="en-US" sz="1050" dirty="0" err="1">
                <a:solidFill>
                  <a:srgbClr val="860000"/>
                </a:solidFill>
                <a:latin typeface="Tahoma" panose="020B0604030504040204" pitchFamily="34" charset="0"/>
                <a:ea typeface="Tahoma" panose="020B0604030504040204" pitchFamily="34" charset="0"/>
                <a:cs typeface="Tahoma" panose="020B0604030504040204" pitchFamily="34" charset="0"/>
              </a:rPr>
              <a:t>OneLicense</a:t>
            </a:r>
            <a:r>
              <a:rPr lang="en-US" sz="1050" dirty="0">
                <a:solidFill>
                  <a:srgbClr val="860000"/>
                </a:solidFill>
                <a:latin typeface="Tahoma" panose="020B0604030504040204" pitchFamily="34" charset="0"/>
                <a:ea typeface="Tahoma" panose="020B0604030504040204" pitchFamily="34" charset="0"/>
                <a:cs typeface="Tahoma" panose="020B0604030504040204" pitchFamily="34" charset="0"/>
              </a:rPr>
              <a:t> A725110</a:t>
            </a:r>
          </a:p>
        </p:txBody>
      </p:sp>
    </p:spTree>
    <p:extLst>
      <p:ext uri="{BB962C8B-B14F-4D97-AF65-F5344CB8AC3E}">
        <p14:creationId xmlns:p14="http://schemas.microsoft.com/office/powerpoint/2010/main" val="3986663276"/>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6740307"/>
          </a:xfrm>
          <a:prstGeom prst="rect">
            <a:avLst/>
          </a:prstGeom>
          <a:noFill/>
        </p:spPr>
        <p:txBody>
          <a:bodyPr wrap="square" rtlCol="0">
            <a:spAutoFit/>
          </a:bodyPr>
          <a:lstStyle/>
          <a:p>
            <a:pPr>
              <a:buNone/>
            </a:pPr>
            <a:r>
              <a:rPr lang="en-US" sz="5400" b="1" dirty="0" smtClean="0">
                <a:latin typeface="Tahoma" panose="020B0604030504040204" pitchFamily="34" charset="0"/>
                <a:ea typeface="Tahoma" panose="020B0604030504040204" pitchFamily="34" charset="0"/>
                <a:cs typeface="Tahoma" panose="020B0604030504040204" pitchFamily="34" charset="0"/>
              </a:rPr>
              <a: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We have come at Christ’s own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bidding</a:t>
            </a:r>
            <a:endPar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To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this high and holy place,</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Where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we wait with hope and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longing</a:t>
            </a:r>
            <a:endPar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For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some token of God’s grace.</a:t>
            </a:r>
          </a:p>
          <a:p>
            <a:pPr>
              <a:buNone/>
            </a:pPr>
            <a:r>
              <a:rPr lang="en-US" sz="5400" b="1" dirty="0">
                <a:latin typeface="Tahoma" panose="020B0604030504040204" pitchFamily="34" charset="0"/>
                <a:ea typeface="Tahoma" panose="020B0604030504040204" pitchFamily="34" charset="0"/>
                <a:cs typeface="Tahoma" panose="020B0604030504040204" pitchFamily="34" charset="0"/>
              </a:rPr>
              <a:t>	</a:t>
            </a:r>
          </a:p>
          <a:p>
            <a:pPr>
              <a:buNone/>
            </a:pPr>
            <a:r>
              <a:rPr lang="en-US" sz="5400" b="1"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365975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5909310"/>
          </a:xfrm>
          <a:prstGeom prst="rect">
            <a:avLst/>
          </a:prstGeom>
          <a:noFill/>
        </p:spPr>
        <p:txBody>
          <a:bodyPr wrap="square" rtlCol="0">
            <a:spAutoFit/>
          </a:bodyPr>
          <a:lstStyle/>
          <a:p>
            <a:pPr>
              <a:buNone/>
            </a:pPr>
            <a:r>
              <a:rPr lang="en-US" sz="5400" b="1" dirty="0" smtClean="0">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Here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we pray for new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assurance</a:t>
            </a:r>
            <a:endPar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That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our faith is not in vain,</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Searching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like those first disciples</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For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a sign both clear and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complete</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a:t>
            </a:r>
          </a:p>
          <a:p>
            <a:pPr>
              <a:buNone/>
            </a:pPr>
            <a:endParaRPr lang="en-US" sz="5400" b="1" dirty="0">
              <a:latin typeface="Tahoma" panose="020B0604030504040204" pitchFamily="34" charset="0"/>
              <a:ea typeface="Tahoma" panose="020B0604030504040204" pitchFamily="34" charset="0"/>
              <a:cs typeface="Tahoma" panose="020B0604030504040204" pitchFamily="34" charset="0"/>
            </a:endParaRPr>
          </a:p>
          <a:p>
            <a:pPr>
              <a:buNone/>
            </a:pPr>
            <a:r>
              <a:rPr lang="en-US" sz="5400" b="1"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610739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81001"/>
            <a:ext cx="11734800" cy="4525963"/>
          </a:xfrm>
        </p:spPr>
        <p:txBody>
          <a:bodyPr/>
          <a:lstStyle/>
          <a:p>
            <a:pPr marL="0" indent="0" algn="ctr">
              <a:buNone/>
            </a:pPr>
            <a:endParaRPr lang="en-US" sz="5400" b="1" dirty="0">
              <a:solidFill>
                <a:schemeClr val="bg1"/>
              </a:solidFill>
              <a:latin typeface="Algerian" panose="04020705040A02060702" pitchFamily="82" charset="0"/>
              <a:ea typeface="Tahoma" panose="020B0604030504040204" pitchFamily="34" charset="0"/>
              <a:cs typeface="Tahoma" panose="020B0604030504040204" pitchFamily="34" charset="0"/>
            </a:endParaRPr>
          </a:p>
          <a:p>
            <a:pPr marL="0" indent="0" algn="ctr">
              <a:buNone/>
            </a:pPr>
            <a:r>
              <a:rPr lang="en-US" sz="7200" i="1" dirty="0">
                <a:solidFill>
                  <a:srgbClr val="0070C0"/>
                </a:solidFill>
                <a:latin typeface="Algerian" panose="04020705040A02060702" pitchFamily="82" charset="0"/>
                <a:ea typeface="Tahoma" panose="020B0604030504040204" pitchFamily="34" charset="0"/>
                <a:cs typeface="Tahoma" panose="020B0604030504040204" pitchFamily="34" charset="0"/>
              </a:rPr>
              <a:t>In sanctuary passing of the peace.</a:t>
            </a:r>
          </a:p>
          <a:p>
            <a:pPr marL="0" indent="0">
              <a:buNone/>
            </a:pPr>
            <a:endParaRPr lang="en-CA" sz="4400" dirty="0">
              <a:solidFill>
                <a:schemeClr val="tx1"/>
              </a:solidFill>
            </a:endParaRPr>
          </a:p>
        </p:txBody>
      </p:sp>
    </p:spTree>
    <p:extLst>
      <p:ext uri="{BB962C8B-B14F-4D97-AF65-F5344CB8AC3E}">
        <p14:creationId xmlns:p14="http://schemas.microsoft.com/office/powerpoint/2010/main" val="30133221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5909310"/>
          </a:xfrm>
          <a:prstGeom prst="rect">
            <a:avLst/>
          </a:prstGeom>
          <a:noFill/>
        </p:spPr>
        <p:txBody>
          <a:bodyPr wrap="square" rtlCol="0">
            <a:spAutoFit/>
          </a:bodyPr>
          <a:lstStyle/>
          <a:p>
            <a:pPr>
              <a:buNone/>
            </a:pPr>
            <a:r>
              <a:rPr lang="en-US" sz="5400" b="1" dirty="0" smtClean="0">
                <a:latin typeface="Tahoma" panose="020B0604030504040204" pitchFamily="34" charset="0"/>
                <a:ea typeface="Tahoma" panose="020B0604030504040204" pitchFamily="34" charset="0"/>
                <a:cs typeface="Tahoma" panose="020B0604030504040204" pitchFamily="34" charset="0"/>
              </a:rPr>
              <a: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Light breaks in upon our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darkness</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Splendour</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bathes the flesh-joined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Word</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Moses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and Elijah marvel</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As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the heavenly voice is heard.</a:t>
            </a:r>
          </a:p>
          <a:p>
            <a:pPr>
              <a:buNone/>
            </a:pPr>
            <a:r>
              <a:rPr lang="en-US" sz="5400" b="1"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173641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5909310"/>
          </a:xfrm>
          <a:prstGeom prst="rect">
            <a:avLst/>
          </a:prstGeom>
          <a:noFill/>
        </p:spPr>
        <p:txBody>
          <a:bodyPr wrap="square" rtlCol="0">
            <a:spAutoFit/>
          </a:bodyPr>
          <a:lstStyle/>
          <a:p>
            <a:pPr>
              <a:buNone/>
            </a:pPr>
            <a:r>
              <a:rPr lang="en-US" sz="5400" b="1" dirty="0" smtClean="0">
                <a:latin typeface="Tahoma" panose="020B0604030504040204" pitchFamily="34" charset="0"/>
                <a:ea typeface="Tahoma" panose="020B0604030504040204" pitchFamily="34" charset="0"/>
                <a:cs typeface="Tahoma" panose="020B0604030504040204" pitchFamily="34" charset="0"/>
              </a:rPr>
              <a: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Eyes and hearts behold with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wonder</a:t>
            </a:r>
            <a:endPar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How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the Law and Prophets meet:</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Christ</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with garments drenched in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brightness</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Stands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transfigured and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complete</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826007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5078313"/>
          </a:xfrm>
          <a:prstGeom prst="rect">
            <a:avLst/>
          </a:prstGeom>
          <a:noFill/>
        </p:spPr>
        <p:txBody>
          <a:bodyPr wrap="square" rtlCol="0">
            <a:spAutoFit/>
          </a:bodyPr>
          <a:lstStyle/>
          <a:p>
            <a:pPr>
              <a:buNone/>
            </a:pPr>
            <a:r>
              <a:rPr lang="en-US" sz="5400" b="1" dirty="0" smtClean="0">
                <a:latin typeface="Tahoma" panose="020B0604030504040204" pitchFamily="34" charset="0"/>
                <a:ea typeface="Tahoma" panose="020B0604030504040204" pitchFamily="34" charset="0"/>
                <a:cs typeface="Tahoma" panose="020B0604030504040204" pitchFamily="34" charset="0"/>
              </a:rPr>
              <a: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Strengthened by this glimpse of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glory</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Fearful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lest our faith decline,</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We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like Peter find it tempting</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To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remain and build a shrine.</a:t>
            </a:r>
          </a:p>
          <a:p>
            <a:pPr>
              <a:buNone/>
            </a:pPr>
            <a:r>
              <a:rPr lang="en-US" sz="5400" b="1"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047342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3416320"/>
          </a:xfrm>
          <a:prstGeom prst="rect">
            <a:avLst/>
          </a:prstGeom>
          <a:noFill/>
        </p:spPr>
        <p:txBody>
          <a:bodyPr wrap="square" rtlCol="0">
            <a:spAutoFit/>
          </a:bodyPr>
          <a:lstStyle/>
          <a:p>
            <a:pPr>
              <a:buNone/>
            </a:pPr>
            <a:r>
              <a:rPr lang="en-US" sz="5400" b="1" dirty="0" smtClean="0">
                <a:latin typeface="Tahoma" panose="020B0604030504040204" pitchFamily="34" charset="0"/>
                <a:ea typeface="Tahoma" panose="020B0604030504040204" pitchFamily="34" charset="0"/>
                <a:cs typeface="Tahoma" panose="020B0604030504040204" pitchFamily="34" charset="0"/>
              </a:rPr>
              <a: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But true worship gives us courage</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To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proclaim what we profess,</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That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our daily lives may prove us</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People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of the God we bless.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5743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716"/>
            <a:ext cx="12192000" cy="5909310"/>
          </a:xfrm>
          <a:prstGeom prst="rect">
            <a:avLst/>
          </a:prstGeom>
          <a:noFill/>
        </p:spPr>
        <p:txBody>
          <a:bodyPr wrap="square" rtlCol="0">
            <a:spAutoFit/>
          </a:bodyPr>
          <a:lstStyle/>
          <a:p>
            <a:pPr algn="ctr">
              <a:buNone/>
            </a:pPr>
            <a:r>
              <a:rPr lang="en-US" sz="5400" b="1" u="sng" dirty="0" smtClean="0">
                <a:solidFill>
                  <a:srgbClr val="0070C0"/>
                </a:solidFill>
                <a:latin typeface="Tahoma" panose="020B0604030504040204" pitchFamily="34" charset="0"/>
                <a:ea typeface="Tahoma" panose="020B0604030504040204" pitchFamily="34" charset="0"/>
                <a:cs typeface="Tahoma" panose="020B0604030504040204" pitchFamily="34" charset="0"/>
              </a:rPr>
              <a:t>Gathering Prayer</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God of mountaintops and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valleys</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and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everywhere in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between</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we</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thank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you for meeting us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where</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we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are. We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thank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you also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for</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leading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us to this place of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prayer</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and renewal</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8831331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7571303"/>
          </a:xfrm>
          <a:prstGeom prst="rect">
            <a:avLst/>
          </a:prstGeom>
          <a:noFill/>
        </p:spPr>
        <p:txBody>
          <a:bodyPr wrap="square" rtlCol="0">
            <a:spAutoFit/>
          </a:bodyPr>
          <a:lstStyle/>
          <a:p>
            <a:pPr>
              <a:buNone/>
            </a:pP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Enlighten our minds, radiate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our</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hearts</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and ready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us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for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Word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of Love. Let it shine in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and</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through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us,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lighting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a path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of</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grace</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hope, and joy. May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the</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same transfiguring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power,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shown</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in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Jesus Christ, also shine in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us</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for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the good of the world. Amen.</a:t>
            </a:r>
          </a:p>
          <a:p>
            <a:pPr>
              <a:buNone/>
            </a:pPr>
            <a:r>
              <a:rPr lang="en-US" sz="5400" b="1" dirty="0" smtClean="0">
                <a:latin typeface="Tahoma" panose="020B0604030504040204" pitchFamily="34" charset="0"/>
                <a:ea typeface="Tahoma" panose="020B0604030504040204" pitchFamily="34" charset="0"/>
                <a:cs typeface="Tahoma" panose="020B0604030504040204" pitchFamily="34" charset="0"/>
              </a:rPr>
              <a:t> </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27073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maine Clement sings Moana's “Shiny” in Mao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243" y="0"/>
            <a:ext cx="9609513" cy="68569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0800000" flipV="1">
            <a:off x="0" y="5842336"/>
            <a:ext cx="12192000" cy="1015663"/>
          </a:xfrm>
          <a:prstGeom prst="rect">
            <a:avLst/>
          </a:prstGeom>
          <a:noFill/>
        </p:spPr>
        <p:txBody>
          <a:bodyPr wrap="square" rtlCol="0">
            <a:spAutoFit/>
          </a:bodyPr>
          <a:lstStyle/>
          <a:p>
            <a:pPr algn="ctr"/>
            <a:r>
              <a:rPr lang="en-US" sz="6000" b="1" dirty="0">
                <a:solidFill>
                  <a:srgbClr val="FFFF00"/>
                </a:solidFill>
                <a:latin typeface="Tahoma" panose="020B0604030504040204" pitchFamily="34" charset="0"/>
                <a:ea typeface="Tahoma" panose="020B0604030504040204" pitchFamily="34" charset="0"/>
                <a:cs typeface="Tahoma" panose="020B0604030504040204" pitchFamily="34" charset="0"/>
              </a:rPr>
              <a:t>SHINE!!!!!!</a:t>
            </a:r>
          </a:p>
        </p:txBody>
      </p:sp>
    </p:spTree>
    <p:extLst>
      <p:ext uri="{BB962C8B-B14F-4D97-AF65-F5344CB8AC3E}">
        <p14:creationId xmlns:p14="http://schemas.microsoft.com/office/powerpoint/2010/main" val="37966545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usic Notes Transparent PNG Images, Free Transparent Music Notes  Transparent Download - Ki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7"/>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14800" y="-152400"/>
            <a:ext cx="7848600" cy="2154436"/>
          </a:xfrm>
          <a:prstGeom prst="rect">
            <a:avLst/>
          </a:prstGeom>
        </p:spPr>
        <p:txBody>
          <a:bodyPr wrap="square">
            <a:spAutoFit/>
          </a:bodyPr>
          <a:lstStyle/>
          <a:p>
            <a:pPr algn="ctr"/>
            <a:endParaRPr lang="en-US" sz="800" dirty="0">
              <a:solidFill>
                <a:srgbClr val="860000"/>
              </a:solidFill>
              <a:latin typeface="Tahoma" panose="020B0604030504040204" pitchFamily="34" charset="0"/>
              <a:ea typeface="Tahoma" panose="020B0604030504040204" pitchFamily="34" charset="0"/>
              <a:cs typeface="Tahoma" panose="020B0604030504040204" pitchFamily="34" charset="0"/>
            </a:endParaRPr>
          </a:p>
          <a:p>
            <a:pPr algn="ctr"/>
            <a:endParaRPr lang="en-US" sz="800" dirty="0">
              <a:solidFill>
                <a:srgbClr val="860000"/>
              </a:solidFill>
              <a:latin typeface="Tahoma" panose="020B0604030504040204" pitchFamily="34" charset="0"/>
              <a:ea typeface="Tahoma" panose="020B0604030504040204" pitchFamily="34" charset="0"/>
              <a:cs typeface="Tahoma" panose="020B0604030504040204" pitchFamily="34" charset="0"/>
            </a:endParaRPr>
          </a:p>
          <a:p>
            <a:pPr algn="ctr"/>
            <a:r>
              <a:rPr lang="en-US" sz="5400" b="1" dirty="0">
                <a:solidFill>
                  <a:srgbClr val="860000"/>
                </a:solidFill>
                <a:latin typeface="Tahoma" panose="020B0604030504040204" pitchFamily="34" charset="0"/>
                <a:ea typeface="Tahoma" panose="020B0604030504040204" pitchFamily="34" charset="0"/>
                <a:cs typeface="Tahoma" panose="020B0604030504040204" pitchFamily="34" charset="0"/>
              </a:rPr>
              <a:t>Hymn: MV #</a:t>
            </a:r>
            <a:r>
              <a:rPr lang="en-US" sz="5400" b="1" dirty="0" smtClean="0">
                <a:solidFill>
                  <a:srgbClr val="860000"/>
                </a:solidFill>
                <a:latin typeface="Tahoma" panose="020B0604030504040204" pitchFamily="34" charset="0"/>
                <a:ea typeface="Tahoma" panose="020B0604030504040204" pitchFamily="34" charset="0"/>
                <a:cs typeface="Tahoma" panose="020B0604030504040204" pitchFamily="34" charset="0"/>
              </a:rPr>
              <a:t>180</a:t>
            </a:r>
          </a:p>
          <a:p>
            <a:pPr algn="ctr"/>
            <a:r>
              <a:rPr lang="en-US" sz="5400" b="1" dirty="0" smtClean="0">
                <a:solidFill>
                  <a:srgbClr val="860000"/>
                </a:solidFill>
                <a:latin typeface="Tahoma" panose="020B0604030504040204" pitchFamily="34" charset="0"/>
                <a:ea typeface="Tahoma" panose="020B0604030504040204" pitchFamily="34" charset="0"/>
                <a:cs typeface="Tahoma" panose="020B0604030504040204" pitchFamily="34" charset="0"/>
              </a:rPr>
              <a:t>Sing</a:t>
            </a:r>
            <a:r>
              <a:rPr lang="en-US" sz="5400" b="1" dirty="0">
                <a:solidFill>
                  <a:srgbClr val="860000"/>
                </a:solidFill>
                <a:latin typeface="Tahoma" panose="020B0604030504040204" pitchFamily="34" charset="0"/>
                <a:ea typeface="Tahoma" panose="020B0604030504040204" pitchFamily="34" charset="0"/>
                <a:cs typeface="Tahoma" panose="020B0604030504040204" pitchFamily="34" charset="0"/>
              </a:rPr>
              <a:t>, Sing Out</a:t>
            </a:r>
            <a:r>
              <a:rPr lang="en-US" sz="5400" b="1" dirty="0" smtClean="0">
                <a:solidFill>
                  <a:srgbClr val="860000"/>
                </a:solidFill>
                <a:latin typeface="Tahoma" panose="020B0604030504040204" pitchFamily="34" charset="0"/>
                <a:ea typeface="Tahoma" panose="020B0604030504040204" pitchFamily="34" charset="0"/>
                <a:cs typeface="Tahoma" panose="020B0604030504040204" pitchFamily="34" charset="0"/>
              </a:rPr>
              <a:t>!</a:t>
            </a:r>
          </a:p>
          <a:p>
            <a:pPr algn="ctr"/>
            <a:r>
              <a:rPr lang="en-US" sz="1000" dirty="0">
                <a:solidFill>
                  <a:srgbClr val="860000"/>
                </a:solidFill>
                <a:latin typeface="Tahoma" panose="020B0604030504040204" pitchFamily="34" charset="0"/>
                <a:ea typeface="Tahoma" panose="020B0604030504040204" pitchFamily="34" charset="0"/>
                <a:cs typeface="Tahoma" panose="020B0604030504040204" pitchFamily="34" charset="0"/>
              </a:rPr>
              <a:t>Words &amp; Music:  Jim Hannah </a:t>
            </a:r>
            <a:r>
              <a:rPr lang="en-US" sz="1000" dirty="0" smtClean="0">
                <a:solidFill>
                  <a:srgbClr val="860000"/>
                </a:solidFill>
                <a:latin typeface="Tahoma" panose="020B0604030504040204" pitchFamily="34" charset="0"/>
                <a:ea typeface="Tahoma" panose="020B0604030504040204" pitchFamily="34" charset="0"/>
                <a:cs typeface="Tahoma" panose="020B0604030504040204" pitchFamily="34" charset="0"/>
              </a:rPr>
              <a:t>2003 reprinted </a:t>
            </a:r>
            <a:r>
              <a:rPr lang="en-US" sz="1000" dirty="0">
                <a:solidFill>
                  <a:srgbClr val="860000"/>
                </a:solidFill>
                <a:latin typeface="Tahoma" panose="020B0604030504040204" pitchFamily="34" charset="0"/>
                <a:ea typeface="Tahoma" panose="020B0604030504040204" pitchFamily="34" charset="0"/>
                <a:cs typeface="Tahoma" panose="020B0604030504040204" pitchFamily="34" charset="0"/>
              </a:rPr>
              <a:t>under </a:t>
            </a:r>
            <a:r>
              <a:rPr lang="en-US" sz="1000" dirty="0" err="1">
                <a:solidFill>
                  <a:srgbClr val="860000"/>
                </a:solidFill>
                <a:latin typeface="Tahoma" panose="020B0604030504040204" pitchFamily="34" charset="0"/>
                <a:ea typeface="Tahoma" panose="020B0604030504040204" pitchFamily="34" charset="0"/>
                <a:cs typeface="Tahoma" panose="020B0604030504040204" pitchFamily="34" charset="0"/>
              </a:rPr>
              <a:t>OneLicense</a:t>
            </a:r>
            <a:r>
              <a:rPr lang="en-US" sz="1000" dirty="0">
                <a:solidFill>
                  <a:srgbClr val="860000"/>
                </a:solidFill>
                <a:latin typeface="Tahoma" panose="020B0604030504040204" pitchFamily="34" charset="0"/>
                <a:ea typeface="Tahoma" panose="020B0604030504040204" pitchFamily="34" charset="0"/>
                <a:cs typeface="Tahoma" panose="020B0604030504040204" pitchFamily="34" charset="0"/>
              </a:rPr>
              <a:t> A-725110</a:t>
            </a:r>
          </a:p>
        </p:txBody>
      </p:sp>
    </p:spTree>
    <p:extLst>
      <p:ext uri="{BB962C8B-B14F-4D97-AF65-F5344CB8AC3E}">
        <p14:creationId xmlns:p14="http://schemas.microsoft.com/office/powerpoint/2010/main" val="4167869293"/>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5909310"/>
          </a:xfrm>
          <a:prstGeom prst="rect">
            <a:avLst/>
          </a:prstGeom>
          <a:noFill/>
        </p:spPr>
        <p:txBody>
          <a:bodyPr wrap="square" rtlCol="0">
            <a:spAutoFit/>
          </a:bodyPr>
          <a:lstStyle/>
          <a:p>
            <a:pPr>
              <a:buNone/>
            </a:pPr>
            <a:r>
              <a:rPr lang="en-US" sz="5400" b="1" dirty="0" smtClean="0">
                <a:latin typeface="Tahoma" panose="020B0604030504040204" pitchFamily="34" charset="0"/>
                <a:ea typeface="Tahoma" panose="020B0604030504040204" pitchFamily="34" charset="0"/>
                <a:cs typeface="Tahoma" panose="020B0604030504040204" pitchFamily="34" charset="0"/>
              </a:rPr>
              <a: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Sing, sing out! Sing a new song.</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Sing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oh people as one voice!</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Sing</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sing out! Sing a new song.</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Sing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of God, Each heart rejoice! </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Sing</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Hallelujah!</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Hallelujah</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as one voice! Sing!</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Hallelujah</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Hallelujah, all rejoice! </a:t>
            </a:r>
          </a:p>
        </p:txBody>
      </p:sp>
    </p:spTree>
    <p:extLst>
      <p:ext uri="{BB962C8B-B14F-4D97-AF65-F5344CB8AC3E}">
        <p14:creationId xmlns:p14="http://schemas.microsoft.com/office/powerpoint/2010/main" val="3112201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6740307"/>
          </a:xfrm>
          <a:prstGeom prst="rect">
            <a:avLst/>
          </a:prstGeom>
          <a:noFill/>
        </p:spPr>
        <p:txBody>
          <a:bodyPr wrap="square" rtlCol="0">
            <a:spAutoFit/>
          </a:bodyPr>
          <a:lstStyle/>
          <a:p>
            <a:pPr>
              <a:buNone/>
            </a:pPr>
            <a:r>
              <a:rPr lang="en-US" sz="5400" b="1" dirty="0" smtClean="0">
                <a:latin typeface="Tahoma" panose="020B0604030504040204" pitchFamily="34" charset="0"/>
                <a:ea typeface="Tahoma" panose="020B0604030504040204" pitchFamily="34" charset="0"/>
                <a:cs typeface="Tahoma" panose="020B0604030504040204" pitchFamily="34" charset="0"/>
              </a:rPr>
              <a: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Sing, sing out! Sing a new song.</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Sing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oh people for rebirth!</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Sing</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sing out! Sing a new song.</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Sing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of God in all the earth!</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Sing</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Hallelujah!</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Hallelujah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for rebirth! Sing!</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Hallelujah</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Hallelujah, all rejoice</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t>
            </a:r>
          </a:p>
          <a:p>
            <a:pPr algn="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979513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usic Notes Transparent PNG Images, Free Transparent Music Notes  Transparent Download - Ki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
            <a:ext cx="12192000" cy="68275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48200" y="152400"/>
            <a:ext cx="7391400" cy="2862322"/>
          </a:xfrm>
          <a:prstGeom prst="rect">
            <a:avLst/>
          </a:prstGeom>
        </p:spPr>
        <p:txBody>
          <a:bodyPr wrap="square">
            <a:spAutoFit/>
          </a:bodyPr>
          <a:lstStyle/>
          <a:p>
            <a:pPr algn="ctr"/>
            <a:r>
              <a:rPr lang="en-CA" sz="6000" b="1" dirty="0" smtClean="0">
                <a:solidFill>
                  <a:srgbClr val="860000"/>
                </a:solidFill>
                <a:latin typeface="Tahoma" panose="020B0604030504040204" pitchFamily="34" charset="0"/>
                <a:ea typeface="Tahoma" panose="020B0604030504040204" pitchFamily="34" charset="0"/>
                <a:cs typeface="Tahoma" panose="020B0604030504040204" pitchFamily="34" charset="0"/>
              </a:rPr>
              <a:t>New Hymn</a:t>
            </a:r>
          </a:p>
          <a:p>
            <a:pPr algn="ctr"/>
            <a:r>
              <a:rPr lang="en-CA" sz="6000" b="1" dirty="0" smtClean="0">
                <a:solidFill>
                  <a:srgbClr val="860000"/>
                </a:solidFill>
                <a:latin typeface="Tahoma" panose="020B0604030504040204" pitchFamily="34" charset="0"/>
                <a:ea typeface="Tahoma" panose="020B0604030504040204" pitchFamily="34" charset="0"/>
                <a:cs typeface="Tahoma" panose="020B0604030504040204" pitchFamily="34" charset="0"/>
              </a:rPr>
              <a:t>MV #180 vs 1</a:t>
            </a:r>
          </a:p>
          <a:p>
            <a:pPr algn="ctr"/>
            <a:r>
              <a:rPr lang="en-CA" sz="6000" b="1" dirty="0" smtClean="0">
                <a:solidFill>
                  <a:srgbClr val="860000"/>
                </a:solidFill>
                <a:latin typeface="Tahoma" panose="020B0604030504040204" pitchFamily="34" charset="0"/>
                <a:ea typeface="Tahoma" panose="020B0604030504040204" pitchFamily="34" charset="0"/>
                <a:cs typeface="Tahoma" panose="020B0604030504040204" pitchFamily="34" charset="0"/>
              </a:rPr>
              <a:t>Sing, Sing Out </a:t>
            </a:r>
          </a:p>
        </p:txBody>
      </p:sp>
    </p:spTree>
    <p:extLst>
      <p:ext uri="{BB962C8B-B14F-4D97-AF65-F5344CB8AC3E}">
        <p14:creationId xmlns:p14="http://schemas.microsoft.com/office/powerpoint/2010/main" val="418344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llumination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8333"/>
          <a:stretch/>
        </p:blipFill>
        <p:spPr bwMode="auto">
          <a:xfrm>
            <a:off x="1525556" y="-3110"/>
            <a:ext cx="9142445" cy="68611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24101" y="5334000"/>
            <a:ext cx="7543799" cy="923330"/>
          </a:xfrm>
          <a:prstGeom prst="rect">
            <a:avLst/>
          </a:prstGeom>
          <a:noFill/>
        </p:spPr>
        <p:txBody>
          <a:bodyPr wrap="square" rtlCol="0">
            <a:spAutoFit/>
          </a:bodyPr>
          <a:lstStyle/>
          <a:p>
            <a:r>
              <a:rPr lang="en-US" sz="5400" b="1" dirty="0">
                <a:solidFill>
                  <a:srgbClr val="FFC000"/>
                </a:solidFill>
              </a:rPr>
              <a:t>Prayer for Illumination</a:t>
            </a:r>
            <a:endParaRPr lang="en-CA" sz="5400" b="1" dirty="0">
              <a:solidFill>
                <a:srgbClr val="FFC000"/>
              </a:solidFill>
            </a:endParaRPr>
          </a:p>
        </p:txBody>
      </p:sp>
    </p:spTree>
    <p:extLst>
      <p:ext uri="{BB962C8B-B14F-4D97-AF65-F5344CB8AC3E}">
        <p14:creationId xmlns:p14="http://schemas.microsoft.com/office/powerpoint/2010/main" val="14986886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This Sunday, the Transfiguration Scares Us; C.S. Lewis Helps – Benedictine  College Media &amp; Culture"/>
          <p:cNvPicPr>
            <a:picLocks noChangeAspect="1" noChangeArrowheads="1"/>
          </p:cNvPicPr>
          <p:nvPr/>
        </p:nvPicPr>
        <p:blipFill rotWithShape="1">
          <a:blip r:embed="rId3">
            <a:extLst>
              <a:ext uri="{28A0092B-C50C-407E-A947-70E740481C1C}">
                <a14:useLocalDpi xmlns:a14="http://schemas.microsoft.com/office/drawing/2010/main" val="0"/>
              </a:ext>
            </a:extLst>
          </a:blip>
          <a:srcRect r="6708"/>
          <a:stretch/>
        </p:blipFill>
        <p:spPr bwMode="auto">
          <a:xfrm>
            <a:off x="-29094" y="0"/>
            <a:ext cx="12221094" cy="68773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3445625"/>
            <a:ext cx="12192000" cy="3416320"/>
          </a:xfrm>
          <a:prstGeom prst="rect">
            <a:avLst/>
          </a:prstGeom>
          <a:noFill/>
        </p:spPr>
        <p:txBody>
          <a:bodyPr wrap="square" lIns="91440" tIns="45720" rIns="91440" bIns="45720">
            <a:spAutoFit/>
          </a:bodyPr>
          <a:lstStyle/>
          <a:p>
            <a:pPr algn="ctr"/>
            <a:r>
              <a:rPr lang="fi-FI" sz="72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rPr>
              <a:t>Exodus </a:t>
            </a:r>
            <a:r>
              <a:rPr lang="fi-FI" sz="72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rPr>
              <a:t>34:29-35</a:t>
            </a:r>
          </a:p>
          <a:p>
            <a:pPr algn="ctr"/>
            <a:r>
              <a:rPr lang="fi-FI" sz="72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rPr>
              <a:t>Psalm </a:t>
            </a:r>
            <a:r>
              <a:rPr lang="fi-FI" sz="72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rPr>
              <a:t>99</a:t>
            </a:r>
          </a:p>
          <a:p>
            <a:pPr algn="ctr"/>
            <a:r>
              <a:rPr lang="fi-FI" sz="72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rPr>
              <a:t>Luke </a:t>
            </a:r>
            <a:r>
              <a:rPr lang="fi-FI" sz="72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rPr>
              <a:t>9:28-36</a:t>
            </a:r>
            <a:endParaRPr lang="en-US" sz="72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4873221"/>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usic Notes Transparent PNG Images, Free Transparent Music Notes  Transparent Download - Ki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67200" y="152400"/>
            <a:ext cx="7620000" cy="1938992"/>
          </a:xfrm>
          <a:prstGeom prst="rect">
            <a:avLst/>
          </a:prstGeom>
        </p:spPr>
        <p:txBody>
          <a:bodyPr wrap="square">
            <a:spAutoFit/>
          </a:bodyPr>
          <a:lstStyle/>
          <a:p>
            <a:pPr algn="ctr"/>
            <a:r>
              <a:rPr lang="en-US" sz="6000" b="1" i="1" dirty="0">
                <a:solidFill>
                  <a:srgbClr val="860000"/>
                </a:solidFill>
                <a:latin typeface="Tahoma" panose="020B0604030504040204" pitchFamily="34" charset="0"/>
                <a:ea typeface="Tahoma" panose="020B0604030504040204" pitchFamily="34" charset="0"/>
                <a:cs typeface="Tahoma" panose="020B0604030504040204" pitchFamily="34" charset="0"/>
              </a:rPr>
              <a:t>Ministry of Music</a:t>
            </a:r>
            <a:r>
              <a:rPr lang="en-US" sz="6000" b="1" i="1" dirty="0" smtClean="0">
                <a:solidFill>
                  <a:srgbClr val="860000"/>
                </a:solidFill>
                <a:latin typeface="Tahoma" panose="020B0604030504040204" pitchFamily="34" charset="0"/>
                <a:ea typeface="Tahoma" panose="020B0604030504040204" pitchFamily="34" charset="0"/>
                <a:cs typeface="Tahoma" panose="020B0604030504040204" pitchFamily="34" charset="0"/>
              </a:rPr>
              <a:t>:</a:t>
            </a:r>
          </a:p>
          <a:p>
            <a:pPr algn="ctr"/>
            <a:r>
              <a:rPr lang="en-US" sz="6000" b="1" i="1" dirty="0">
                <a:solidFill>
                  <a:srgbClr val="860000"/>
                </a:solidFill>
                <a:latin typeface="Tahoma" panose="020B0604030504040204" pitchFamily="34" charset="0"/>
                <a:ea typeface="Tahoma" panose="020B0604030504040204" pitchFamily="34" charset="0"/>
                <a:cs typeface="Tahoma" panose="020B0604030504040204" pitchFamily="34" charset="0"/>
              </a:rPr>
              <a:t>Shout To The Lord</a:t>
            </a:r>
            <a:endPar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2303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eatest Mountaineers in the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81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0800000" flipV="1">
            <a:off x="19050" y="4303455"/>
            <a:ext cx="12172950" cy="2554545"/>
          </a:xfrm>
          <a:prstGeom prst="rect">
            <a:avLst/>
          </a:prstGeom>
          <a:noFill/>
        </p:spPr>
        <p:txBody>
          <a:bodyPr wrap="square" rtlCol="0">
            <a:spAutoFit/>
          </a:bodyPr>
          <a:lstStyle/>
          <a:p>
            <a:pPr algn="ctr"/>
            <a:r>
              <a:rPr lang="en-US" sz="80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Castellar" panose="020A0402060406010301" pitchFamily="18" charset="0"/>
                <a:ea typeface="Tahoma" panose="020B0604030504040204" pitchFamily="34" charset="0"/>
                <a:cs typeface="Tahoma" panose="020B0604030504040204" pitchFamily="34" charset="0"/>
              </a:rPr>
              <a:t>on top of the mountain</a:t>
            </a:r>
            <a:endParaRPr lang="en-US" sz="8000" b="1" dirty="0">
              <a:ln w="10160">
                <a:solidFill>
                  <a:schemeClr val="accent5"/>
                </a:solidFill>
                <a:prstDash val="solid"/>
              </a:ln>
              <a:solidFill>
                <a:srgbClr val="990000"/>
              </a:solidFill>
              <a:effectLst>
                <a:outerShdw blurRad="38100" dist="22860" dir="5400000" algn="tl" rotWithShape="0">
                  <a:srgbClr val="000000">
                    <a:alpha val="30000"/>
                  </a:srgbClr>
                </a:outerShdw>
              </a:effectLst>
              <a:latin typeface="Castellar" panose="020A0402060406010301" pitchFamily="18"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0251685"/>
      </p:ext>
    </p:extLst>
  </p:cSld>
  <p:clrMapOvr>
    <a:masterClrMapping/>
  </p:clrMapOvr>
  <mc:AlternateContent xmlns:mc="http://schemas.openxmlformats.org/markup-compatibility/2006" xmlns:p14="http://schemas.microsoft.com/office/powerpoint/2010/main">
    <mc:Choice Requires="p14">
      <p:transition spd="slow" p14:dur="3900">
        <p14:glitter dir="d"/>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usic Notes Transparent PNG Images, Free Transparent Music Notes  Transparent Download - Ki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7"/>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14800" y="-152400"/>
            <a:ext cx="7848600" cy="2985433"/>
          </a:xfrm>
          <a:prstGeom prst="rect">
            <a:avLst/>
          </a:prstGeom>
        </p:spPr>
        <p:txBody>
          <a:bodyPr wrap="square">
            <a:spAutoFit/>
          </a:bodyPr>
          <a:lstStyle/>
          <a:p>
            <a:pPr algn="ctr"/>
            <a:endParaRPr lang="en-US" sz="800" dirty="0">
              <a:solidFill>
                <a:srgbClr val="860000"/>
              </a:solidFill>
              <a:latin typeface="Tahoma" panose="020B0604030504040204" pitchFamily="34" charset="0"/>
              <a:ea typeface="Tahoma" panose="020B0604030504040204" pitchFamily="34" charset="0"/>
              <a:cs typeface="Tahoma" panose="020B0604030504040204" pitchFamily="34" charset="0"/>
            </a:endParaRPr>
          </a:p>
          <a:p>
            <a:pPr algn="ctr"/>
            <a:endParaRPr lang="en-US" sz="800" dirty="0">
              <a:solidFill>
                <a:srgbClr val="860000"/>
              </a:solidFill>
              <a:latin typeface="Tahoma" panose="020B0604030504040204" pitchFamily="34" charset="0"/>
              <a:ea typeface="Tahoma" panose="020B0604030504040204" pitchFamily="34" charset="0"/>
              <a:cs typeface="Tahoma" panose="020B0604030504040204" pitchFamily="34" charset="0"/>
            </a:endParaRPr>
          </a:p>
          <a:p>
            <a:pPr algn="ctr"/>
            <a:r>
              <a:rPr lang="en-US" sz="5400" b="1" dirty="0">
                <a:solidFill>
                  <a:srgbClr val="860000"/>
                </a:solidFill>
                <a:latin typeface="Tahoma" panose="020B0604030504040204" pitchFamily="34" charset="0"/>
                <a:ea typeface="Tahoma" panose="020B0604030504040204" pitchFamily="34" charset="0"/>
                <a:cs typeface="Tahoma" panose="020B0604030504040204" pitchFamily="34" charset="0"/>
              </a:rPr>
              <a:t>Hymn: MV #</a:t>
            </a:r>
            <a:r>
              <a:rPr lang="en-US" sz="5400" b="1" dirty="0" smtClean="0">
                <a:solidFill>
                  <a:srgbClr val="860000"/>
                </a:solidFill>
                <a:latin typeface="Tahoma" panose="020B0604030504040204" pitchFamily="34" charset="0"/>
                <a:ea typeface="Tahoma" panose="020B0604030504040204" pitchFamily="34" charset="0"/>
                <a:cs typeface="Tahoma" panose="020B0604030504040204" pitchFamily="34" charset="0"/>
              </a:rPr>
              <a:t>82</a:t>
            </a:r>
          </a:p>
          <a:p>
            <a:pPr algn="ctr"/>
            <a:r>
              <a:rPr lang="en-US" sz="5400" b="1" dirty="0" smtClean="0">
                <a:solidFill>
                  <a:srgbClr val="860000"/>
                </a:solidFill>
                <a:latin typeface="Tahoma" panose="020B0604030504040204" pitchFamily="34" charset="0"/>
                <a:ea typeface="Tahoma" panose="020B0604030504040204" pitchFamily="34" charset="0"/>
                <a:cs typeface="Tahoma" panose="020B0604030504040204" pitchFamily="34" charset="0"/>
              </a:rPr>
              <a:t>Bathe </a:t>
            </a:r>
            <a:r>
              <a:rPr lang="en-US" sz="5400" b="1" dirty="0">
                <a:solidFill>
                  <a:srgbClr val="860000"/>
                </a:solidFill>
                <a:latin typeface="Tahoma" panose="020B0604030504040204" pitchFamily="34" charset="0"/>
                <a:ea typeface="Tahoma" panose="020B0604030504040204" pitchFamily="34" charset="0"/>
                <a:cs typeface="Tahoma" panose="020B0604030504040204" pitchFamily="34" charset="0"/>
              </a:rPr>
              <a:t>Me in Your Light</a:t>
            </a:r>
            <a:endParaRPr lang="en-US" sz="5400" b="1" dirty="0" smtClean="0">
              <a:solidFill>
                <a:srgbClr val="860000"/>
              </a:solidFill>
              <a:latin typeface="Tahoma" panose="020B0604030504040204" pitchFamily="34" charset="0"/>
              <a:ea typeface="Tahoma" panose="020B0604030504040204" pitchFamily="34" charset="0"/>
              <a:cs typeface="Tahoma" panose="020B0604030504040204" pitchFamily="34" charset="0"/>
            </a:endParaRPr>
          </a:p>
          <a:p>
            <a:pPr algn="ctr"/>
            <a:r>
              <a:rPr lang="en-US" sz="1000" dirty="0">
                <a:solidFill>
                  <a:srgbClr val="860000"/>
                </a:solidFill>
                <a:latin typeface="Tahoma" panose="020B0604030504040204" pitchFamily="34" charset="0"/>
                <a:ea typeface="Tahoma" panose="020B0604030504040204" pitchFamily="34" charset="0"/>
                <a:cs typeface="Tahoma" panose="020B0604030504040204" pitchFamily="34" charset="0"/>
              </a:rPr>
              <a:t>Words John Oldham, Music Ron </a:t>
            </a:r>
            <a:r>
              <a:rPr lang="en-US" sz="1000" dirty="0" err="1">
                <a:solidFill>
                  <a:srgbClr val="860000"/>
                </a:solidFill>
                <a:latin typeface="Tahoma" panose="020B0604030504040204" pitchFamily="34" charset="0"/>
                <a:ea typeface="Tahoma" panose="020B0604030504040204" pitchFamily="34" charset="0"/>
                <a:cs typeface="Tahoma" panose="020B0604030504040204" pitchFamily="34" charset="0"/>
              </a:rPr>
              <a:t>Klusmeier</a:t>
            </a:r>
            <a:r>
              <a:rPr lang="en-US" sz="1000" dirty="0">
                <a:solidFill>
                  <a:srgbClr val="860000"/>
                </a:solidFill>
                <a:latin typeface="Tahoma" panose="020B0604030504040204" pitchFamily="34" charset="0"/>
                <a:ea typeface="Tahoma" panose="020B0604030504040204" pitchFamily="34" charset="0"/>
                <a:cs typeface="Tahoma" panose="020B0604030504040204" pitchFamily="34" charset="0"/>
              </a:rPr>
              <a:t> 2002 reprinted under </a:t>
            </a:r>
            <a:r>
              <a:rPr lang="en-US" sz="1000" dirty="0" err="1">
                <a:solidFill>
                  <a:srgbClr val="860000"/>
                </a:solidFill>
                <a:latin typeface="Tahoma" panose="020B0604030504040204" pitchFamily="34" charset="0"/>
                <a:ea typeface="Tahoma" panose="020B0604030504040204" pitchFamily="34" charset="0"/>
                <a:cs typeface="Tahoma" panose="020B0604030504040204" pitchFamily="34" charset="0"/>
              </a:rPr>
              <a:t>OneLicense</a:t>
            </a:r>
            <a:r>
              <a:rPr lang="en-US" sz="1000" dirty="0">
                <a:solidFill>
                  <a:srgbClr val="860000"/>
                </a:solidFill>
                <a:latin typeface="Tahoma" panose="020B0604030504040204" pitchFamily="34" charset="0"/>
                <a:ea typeface="Tahoma" panose="020B0604030504040204" pitchFamily="34" charset="0"/>
                <a:cs typeface="Tahoma" panose="020B0604030504040204" pitchFamily="34" charset="0"/>
              </a:rPr>
              <a:t> A-725110</a:t>
            </a:r>
          </a:p>
        </p:txBody>
      </p:sp>
    </p:spTree>
    <p:extLst>
      <p:ext uri="{BB962C8B-B14F-4D97-AF65-F5344CB8AC3E}">
        <p14:creationId xmlns:p14="http://schemas.microsoft.com/office/powerpoint/2010/main" val="1677881188"/>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4247317"/>
          </a:xfrm>
          <a:prstGeom prst="rect">
            <a:avLst/>
          </a:prstGeom>
          <a:noFill/>
        </p:spPr>
        <p:txBody>
          <a:bodyPr wrap="square" rtlCol="0">
            <a:spAutoFit/>
          </a:bodyPr>
          <a:lstStyle/>
          <a:p>
            <a:pPr>
              <a:buNone/>
            </a:pP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Bathe me in your light, </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O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God of All, Creator;</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Let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it shine upon my soul </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with healing and with grace.</a:t>
            </a:r>
          </a:p>
          <a:p>
            <a:pPr>
              <a:buNone/>
            </a:pPr>
            <a:r>
              <a:rPr lang="en-US" sz="5400" b="1" dirty="0" smtClean="0">
                <a:latin typeface="Tahoma" panose="020B0604030504040204" pitchFamily="34" charset="0"/>
                <a:ea typeface="Tahoma" panose="020B0604030504040204" pitchFamily="34" charset="0"/>
                <a:cs typeface="Tahoma" panose="020B0604030504040204" pitchFamily="34" charset="0"/>
              </a:rPr>
              <a:t> </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1734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5078313"/>
          </a:xfrm>
          <a:prstGeom prst="rect">
            <a:avLst/>
          </a:prstGeom>
          <a:noFill/>
        </p:spPr>
        <p:txBody>
          <a:bodyPr wrap="square" rtlCol="0">
            <a:spAutoFit/>
          </a:bodyPr>
          <a:lstStyle/>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Be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to me a beacon bright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through 	shadows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of life’s wounding,</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Showing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me the way to live in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faith</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in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your embrace.</a:t>
            </a:r>
          </a:p>
          <a:p>
            <a:pPr>
              <a:buNone/>
            </a:pPr>
            <a:r>
              <a:rPr lang="en-US" sz="5400" b="1" dirty="0" smtClean="0">
                <a:latin typeface="Tahoma" panose="020B0604030504040204" pitchFamily="34" charset="0"/>
                <a:ea typeface="Tahoma" panose="020B0604030504040204" pitchFamily="34" charset="0"/>
                <a:cs typeface="Tahoma" panose="020B0604030504040204" pitchFamily="34" charset="0"/>
              </a:rPr>
              <a:t> </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58933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740307"/>
          </a:xfrm>
          <a:prstGeom prst="rect">
            <a:avLst/>
          </a:prstGeom>
          <a:noFill/>
        </p:spPr>
        <p:txBody>
          <a:bodyPr wrap="square" rtlCol="0">
            <a:spAutoFit/>
          </a:bodyPr>
          <a:lstStyle/>
          <a:p>
            <a:pPr>
              <a:buNone/>
            </a:pPr>
            <a:r>
              <a:rPr lang="en-US" sz="5400" b="1" dirty="0" smtClean="0">
                <a:latin typeface="Tahoma" panose="020B0604030504040204" pitchFamily="34" charset="0"/>
                <a:ea typeface="Tahoma" panose="020B0604030504040204" pitchFamily="34" charset="0"/>
                <a:cs typeface="Tahoma" panose="020B0604030504040204" pitchFamily="34" charset="0"/>
              </a:rPr>
              <a: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Bathe me in your love, </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O Source of Awe and Wonder;</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Help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me walk the sacred path </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of harmony and peace.</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May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I be attentive to </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the musings of your presence,</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Drinking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from the well of hope </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that brings the heart release.</a:t>
            </a:r>
          </a:p>
        </p:txBody>
      </p:sp>
    </p:spTree>
    <p:extLst>
      <p:ext uri="{BB962C8B-B14F-4D97-AF65-F5344CB8AC3E}">
        <p14:creationId xmlns:p14="http://schemas.microsoft.com/office/powerpoint/2010/main" val="4194720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7571303"/>
          </a:xfrm>
          <a:prstGeom prst="rect">
            <a:avLst/>
          </a:prstGeom>
          <a:noFill/>
        </p:spPr>
        <p:txBody>
          <a:bodyPr wrap="square" rtlCol="0">
            <a:spAutoFit/>
          </a:bodyPr>
          <a:lstStyle/>
          <a:p>
            <a:pPr>
              <a:buNone/>
            </a:pP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Bathe me in your grace, </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O One of Spirit’s longing;</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Teach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me of your gentle ways </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that fill the soul with strength.</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Guide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me on the pilgrimage </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that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leads to truth and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wholeness</a:t>
            </a:r>
            <a:endPar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Fill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me with your promise </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of a love that knows no length</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4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5400" b="1"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286620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ayers of the People — November 24, 2013 | New Beginnings Lutheran Chu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6" y="0"/>
            <a:ext cx="1220585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48200" y="457200"/>
            <a:ext cx="7543800" cy="6400800"/>
          </a:xfrm>
        </p:spPr>
        <p:txBody>
          <a:bodyPr>
            <a:normAutofit/>
          </a:bodyPr>
          <a:lstStyle/>
          <a:p>
            <a:pPr marL="0" indent="0" algn="ctr">
              <a:buNone/>
            </a:pPr>
            <a:r>
              <a:rPr lang="en-US" sz="5400" b="1" dirty="0">
                <a:latin typeface="Tahoma" pitchFamily="34" charset="0"/>
                <a:ea typeface="Tahoma" pitchFamily="34" charset="0"/>
                <a:cs typeface="Tahoma" pitchFamily="34" charset="0"/>
              </a:rPr>
              <a:t>  </a:t>
            </a:r>
            <a:r>
              <a:rPr lang="en-US" sz="5400" b="1" dirty="0">
                <a:solidFill>
                  <a:schemeClr val="tx1"/>
                </a:solidFill>
                <a:latin typeface="Tahoma" pitchFamily="34" charset="0"/>
                <a:ea typeface="Tahoma" pitchFamily="34" charset="0"/>
                <a:cs typeface="Tahoma" pitchFamily="34" charset="0"/>
              </a:rPr>
              <a:t>Prayers of</a:t>
            </a:r>
          </a:p>
          <a:p>
            <a:pPr marL="0" indent="0" algn="ctr">
              <a:buNone/>
            </a:pPr>
            <a:r>
              <a:rPr lang="en-US" sz="5400" b="1" dirty="0">
                <a:solidFill>
                  <a:schemeClr val="tx1"/>
                </a:solidFill>
                <a:latin typeface="Tahoma" pitchFamily="34" charset="0"/>
                <a:ea typeface="Tahoma" pitchFamily="34" charset="0"/>
                <a:cs typeface="Tahoma" pitchFamily="34" charset="0"/>
              </a:rPr>
              <a:t>      The People</a:t>
            </a:r>
          </a:p>
          <a:p>
            <a:pPr marL="0" indent="0" algn="ctr">
              <a:buNone/>
            </a:pPr>
            <a:endParaRPr lang="en-US" sz="2800" b="1" dirty="0">
              <a:solidFill>
                <a:schemeClr val="tx1"/>
              </a:solidFill>
              <a:latin typeface="Tahoma" pitchFamily="34" charset="0"/>
              <a:ea typeface="Tahoma" pitchFamily="34" charset="0"/>
              <a:cs typeface="Tahoma" pitchFamily="34" charset="0"/>
            </a:endParaRPr>
          </a:p>
          <a:p>
            <a:pPr marL="0" indent="0" algn="ctr">
              <a:buNone/>
            </a:pPr>
            <a:endParaRPr lang="en-US" sz="2800" b="1" dirty="0" smtClean="0">
              <a:solidFill>
                <a:schemeClr val="tx1"/>
              </a:solidFill>
              <a:latin typeface="Tahoma" pitchFamily="34" charset="0"/>
              <a:ea typeface="Tahoma" pitchFamily="34" charset="0"/>
              <a:cs typeface="Tahoma" pitchFamily="34" charset="0"/>
            </a:endParaRPr>
          </a:p>
          <a:p>
            <a:pPr marL="0" indent="0" algn="ctr">
              <a:buNone/>
            </a:pPr>
            <a:r>
              <a:rPr lang="en-US" sz="4000" dirty="0">
                <a:solidFill>
                  <a:schemeClr val="tx1"/>
                </a:solidFill>
                <a:latin typeface="Tahoma" pitchFamily="34" charset="0"/>
                <a:ea typeface="Tahoma" pitchFamily="34" charset="0"/>
                <a:cs typeface="Tahoma" pitchFamily="34" charset="0"/>
              </a:rPr>
              <a:t>One: God, in your mercy,</a:t>
            </a:r>
          </a:p>
          <a:p>
            <a:pPr marL="0" indent="0" algn="ctr">
              <a:buNone/>
            </a:pPr>
            <a:r>
              <a:rPr lang="en-US" sz="4000" b="1" dirty="0" smtClean="0">
                <a:solidFill>
                  <a:schemeClr val="tx1"/>
                </a:solidFill>
                <a:latin typeface="Tahoma" pitchFamily="34" charset="0"/>
                <a:ea typeface="Tahoma" pitchFamily="34" charset="0"/>
                <a:cs typeface="Tahoma" pitchFamily="34" charset="0"/>
              </a:rPr>
              <a:t>All</a:t>
            </a:r>
            <a:r>
              <a:rPr lang="en-US" sz="4000" b="1" dirty="0">
                <a:solidFill>
                  <a:schemeClr val="tx1"/>
                </a:solidFill>
                <a:latin typeface="Tahoma" pitchFamily="34" charset="0"/>
                <a:ea typeface="Tahoma" pitchFamily="34" charset="0"/>
                <a:cs typeface="Tahoma" pitchFamily="34" charset="0"/>
              </a:rPr>
              <a:t>: Hear our prayer.</a:t>
            </a:r>
          </a:p>
          <a:p>
            <a:pPr marL="0" indent="0" algn="ctr">
              <a:buNone/>
            </a:pPr>
            <a:endParaRPr lang="en-US" sz="4800" b="1" dirty="0" smtClean="0">
              <a:solidFill>
                <a:schemeClr val="tx1"/>
              </a:solidFill>
              <a:latin typeface="Tahoma" pitchFamily="34" charset="0"/>
              <a:ea typeface="Tahoma" pitchFamily="34" charset="0"/>
              <a:cs typeface="Tahoma" pitchFamily="34" charset="0"/>
            </a:endParaRPr>
          </a:p>
          <a:p>
            <a:pPr marL="0" indent="0" algn="ctr">
              <a:buNone/>
            </a:pPr>
            <a:endParaRPr lang="en-US" sz="2800" b="1" dirty="0">
              <a:solidFill>
                <a:schemeClr val="tx1"/>
              </a:solidFill>
              <a:latin typeface="Tahoma" pitchFamily="34" charset="0"/>
              <a:ea typeface="Tahoma" pitchFamily="34" charset="0"/>
              <a:cs typeface="Tahoma" pitchFamily="34" charset="0"/>
            </a:endParaRPr>
          </a:p>
          <a:p>
            <a:pPr marL="0" indent="0" algn="r">
              <a:buNone/>
            </a:pPr>
            <a:endParaRPr lang="en-US" sz="2800" dirty="0">
              <a:latin typeface="Tahoma" pitchFamily="34" charset="0"/>
              <a:ea typeface="Tahoma" pitchFamily="34" charset="0"/>
              <a:cs typeface="Tahoma" pitchFamily="34" charset="0"/>
            </a:endParaRPr>
          </a:p>
          <a:p>
            <a:pPr marL="0" indent="0" algn="ctr">
              <a:buNone/>
            </a:pPr>
            <a:endParaRPr lang="en-US" sz="4000" b="1" dirty="0">
              <a:solidFill>
                <a:srgbClr val="86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307704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5909310"/>
          </a:xfrm>
          <a:prstGeom prst="rect">
            <a:avLst/>
          </a:prstGeom>
          <a:noFill/>
        </p:spPr>
        <p:txBody>
          <a:bodyPr wrap="square" rtlCol="0">
            <a:spAutoFit/>
          </a:bodyPr>
          <a:lstStyle/>
          <a:p>
            <a:pPr>
              <a:buNone/>
            </a:pPr>
            <a:r>
              <a:rPr lang="en-US" sz="5400" b="1" dirty="0" smtClean="0">
                <a:latin typeface="Tahoma" panose="020B0604030504040204" pitchFamily="34" charset="0"/>
                <a:ea typeface="Tahoma" panose="020B0604030504040204" pitchFamily="34" charset="0"/>
                <a:cs typeface="Tahoma" panose="020B0604030504040204" pitchFamily="34" charset="0"/>
              </a:rPr>
              <a: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Sing, sing out! Sing a new song.</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Sing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oh people as one voice!</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Sing</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sing out! Sing a new song.</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Sing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of God, Each heart rejoice! </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Sing</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Hallelujah!</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Hallelujah</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as one voice! Sing!</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Hallelujah</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Hallelujah, all rejoice! </a:t>
            </a:r>
          </a:p>
        </p:txBody>
      </p:sp>
    </p:spTree>
    <p:extLst>
      <p:ext uri="{BB962C8B-B14F-4D97-AF65-F5344CB8AC3E}">
        <p14:creationId xmlns:p14="http://schemas.microsoft.com/office/powerpoint/2010/main" val="33297177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azon.com: CYTING The Lord&amp;#39;s Prayer Engraved Wallet Card Bible Verse  Wallet Insert Christian Jewelry Religious Gift (The Lord&amp;#39;s Prayer Wallet  Card) : Clothing, Shoes &amp;amp; Jewelry"/>
          <p:cNvPicPr>
            <a:picLocks noChangeAspect="1" noChangeArrowheads="1"/>
          </p:cNvPicPr>
          <p:nvPr/>
        </p:nvPicPr>
        <p:blipFill rotWithShape="1">
          <a:blip r:embed="rId3">
            <a:extLst>
              <a:ext uri="{28A0092B-C50C-407E-A947-70E740481C1C}">
                <a14:useLocalDpi xmlns:a14="http://schemas.microsoft.com/office/drawing/2010/main" val="0"/>
              </a:ext>
            </a:extLst>
          </a:blip>
          <a:srcRect l="3324" t="4607" r="3170" b="4857"/>
          <a:stretch/>
        </p:blipFill>
        <p:spPr bwMode="auto">
          <a:xfrm>
            <a:off x="965045" y="0"/>
            <a:ext cx="10061137"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0517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Image result for offerin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4" name="AutoShape 4" descr="Image result for offerin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2" descr="Image result for offerin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3" name="Rectangle 2"/>
          <p:cNvSpPr/>
          <p:nvPr/>
        </p:nvSpPr>
        <p:spPr>
          <a:xfrm>
            <a:off x="0" y="21771"/>
            <a:ext cx="12192000" cy="6863417"/>
          </a:xfrm>
          <a:prstGeom prst="rect">
            <a:avLst/>
          </a:prstGeom>
        </p:spPr>
        <p:txBody>
          <a:bodyPr wrap="square">
            <a:spAutoFit/>
          </a:bodyPr>
          <a:lstStyle/>
          <a:p>
            <a:r>
              <a:rPr lang="en-CA" sz="2000" b="1" dirty="0">
                <a:latin typeface="Times New Roman" panose="02020603050405020304" pitchFamily="18" charset="0"/>
                <a:ea typeface="Calibri" panose="020F0502020204030204" pitchFamily="34" charset="0"/>
              </a:rPr>
              <a:t> </a:t>
            </a:r>
            <a:r>
              <a:rPr lang="en-CA" sz="4000" b="1" dirty="0">
                <a:solidFill>
                  <a:srgbClr val="0070C0"/>
                </a:solidFill>
                <a:latin typeface="Tahoma" panose="020B0604030504040204" pitchFamily="34" charset="0"/>
                <a:ea typeface="Tahoma" panose="020B0604030504040204" pitchFamily="34" charset="0"/>
                <a:cs typeface="Tahoma" panose="020B0604030504040204" pitchFamily="34" charset="0"/>
              </a:rPr>
              <a:t>Support the ministry of St. Paul’s :</a:t>
            </a:r>
          </a:p>
          <a:p>
            <a:pPr marL="457200" indent="-457200">
              <a:buFontTx/>
              <a:buChar char="-"/>
            </a:pPr>
            <a:r>
              <a:rPr lang="en-US" sz="4000" b="1" dirty="0">
                <a:solidFill>
                  <a:srgbClr val="0070C0"/>
                </a:solidFill>
                <a:latin typeface="Tahoma" panose="020B0604030504040204" pitchFamily="34" charset="0"/>
                <a:ea typeface="Tahoma" panose="020B0604030504040204" pitchFamily="34" charset="0"/>
                <a:cs typeface="Tahoma" panose="020B0604030504040204" pitchFamily="34" charset="0"/>
              </a:rPr>
              <a:t>Through PAR – ask us how to join</a:t>
            </a:r>
          </a:p>
          <a:p>
            <a:pPr marL="457200" indent="-457200">
              <a:buFontTx/>
              <a:buChar char="-"/>
            </a:pPr>
            <a:r>
              <a:rPr lang="en-CA" sz="4000" b="1" dirty="0">
                <a:solidFill>
                  <a:srgbClr val="0070C0"/>
                </a:solidFill>
                <a:latin typeface="Tahoma" panose="020B0604030504040204" pitchFamily="34" charset="0"/>
                <a:ea typeface="Tahoma" panose="020B0604030504040204" pitchFamily="34" charset="0"/>
                <a:cs typeface="Tahoma" panose="020B0604030504040204" pitchFamily="34" charset="0"/>
              </a:rPr>
              <a:t>via Canada Helps</a:t>
            </a:r>
          </a:p>
          <a:p>
            <a:r>
              <a:rPr lang="en-CA" sz="40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CA" sz="4000" dirty="0">
                <a:solidFill>
                  <a:srgbClr val="0070C0"/>
                </a:solidFill>
                <a:latin typeface="Tahoma" panose="020B0604030504040204" pitchFamily="34" charset="0"/>
                <a:ea typeface="Tahoma" panose="020B0604030504040204" pitchFamily="34" charset="0"/>
                <a:cs typeface="Tahoma" panose="020B0604030504040204" pitchFamily="34" charset="0"/>
              </a:rPr>
              <a:t>search for St. Paul’s Sussex</a:t>
            </a:r>
            <a:endParaRPr lang="en-CA" sz="4000" u="sng"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457200" indent="-457200">
              <a:buFontTx/>
              <a:buChar char="-"/>
            </a:pPr>
            <a:r>
              <a:rPr lang="en-CA" sz="4000" b="1" dirty="0">
                <a:solidFill>
                  <a:srgbClr val="0070C0"/>
                </a:solidFill>
                <a:latin typeface="Tahoma" panose="020B0604030504040204" pitchFamily="34" charset="0"/>
                <a:ea typeface="Tahoma" panose="020B0604030504040204" pitchFamily="34" charset="0"/>
                <a:cs typeface="Tahoma" panose="020B0604030504040204" pitchFamily="34" charset="0"/>
              </a:rPr>
              <a:t>via e-transfer to </a:t>
            </a:r>
            <a:r>
              <a:rPr lang="en-CA" sz="4000" u="sng" dirty="0">
                <a:solidFill>
                  <a:srgbClr val="0070C0"/>
                </a:solidFill>
                <a:latin typeface="Tahoma" panose="020B0604030504040204" pitchFamily="34" charset="0"/>
                <a:ea typeface="Tahoma" panose="020B0604030504040204" pitchFamily="34" charset="0"/>
                <a:cs typeface="Tahoma" panose="020B0604030504040204" pitchFamily="34" charset="0"/>
              </a:rPr>
              <a:t>treasurerstpaulsucc1@gmail.com</a:t>
            </a:r>
            <a:r>
              <a:rPr lang="en-CA" sz="4000" dirty="0">
                <a:solidFill>
                  <a:srgbClr val="0070C0"/>
                </a:solidFill>
                <a:latin typeface="Tahoma" panose="020B0604030504040204" pitchFamily="34" charset="0"/>
                <a:ea typeface="Tahoma" panose="020B0604030504040204" pitchFamily="34" charset="0"/>
                <a:cs typeface="Tahoma" panose="020B0604030504040204" pitchFamily="34" charset="0"/>
              </a:rPr>
              <a:t>.</a:t>
            </a:r>
          </a:p>
          <a:p>
            <a:pPr marL="457200" indent="-457200">
              <a:buFontTx/>
              <a:buChar char="-"/>
            </a:pPr>
            <a:r>
              <a:rPr lang="en-CA" sz="4000" b="1" dirty="0">
                <a:solidFill>
                  <a:srgbClr val="0070C0"/>
                </a:solidFill>
                <a:latin typeface="Tahoma" panose="020B0604030504040204" pitchFamily="34" charset="0"/>
                <a:ea typeface="Tahoma" panose="020B0604030504040204" pitchFamily="34" charset="0"/>
                <a:cs typeface="Tahoma" panose="020B0604030504040204" pitchFamily="34" charset="0"/>
              </a:rPr>
              <a:t>drop in collection plates </a:t>
            </a:r>
            <a:r>
              <a:rPr lang="en-CA" sz="4000" dirty="0">
                <a:solidFill>
                  <a:srgbClr val="0070C0"/>
                </a:solidFill>
                <a:latin typeface="Tahoma" panose="020B0604030504040204" pitchFamily="34" charset="0"/>
                <a:ea typeface="Tahoma" panose="020B0604030504040204" pitchFamily="34" charset="0"/>
                <a:cs typeface="Tahoma" panose="020B0604030504040204" pitchFamily="34" charset="0"/>
              </a:rPr>
              <a:t>located in the Narthex and near exit door</a:t>
            </a:r>
          </a:p>
          <a:p>
            <a:pPr marL="342900" indent="-342900">
              <a:buFont typeface="Tahoma" panose="020B0604030504040204" pitchFamily="34" charset="0"/>
              <a:buChar char="-"/>
            </a:pPr>
            <a:r>
              <a:rPr lang="en-CA" sz="4000" b="1" dirty="0">
                <a:solidFill>
                  <a:srgbClr val="0070C0"/>
                </a:solidFill>
                <a:latin typeface="Tahoma" panose="020B0604030504040204" pitchFamily="34" charset="0"/>
                <a:ea typeface="Tahoma" panose="020B0604030504040204" pitchFamily="34" charset="0"/>
                <a:cs typeface="Tahoma" panose="020B0604030504040204" pitchFamily="34" charset="0"/>
              </a:rPr>
              <a:t>by mail to</a:t>
            </a:r>
          </a:p>
          <a:p>
            <a:r>
              <a:rPr lang="en-CA" sz="40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CA" sz="4000" dirty="0">
                <a:solidFill>
                  <a:srgbClr val="0070C0"/>
                </a:solidFill>
                <a:latin typeface="Tahoma" panose="020B0604030504040204" pitchFamily="34" charset="0"/>
                <a:ea typeface="Tahoma" panose="020B0604030504040204" pitchFamily="34" charset="0"/>
                <a:cs typeface="Tahoma" panose="020B0604030504040204" pitchFamily="34" charset="0"/>
              </a:rPr>
              <a:t>4 Morrison Avenue, Sussex, N.B.  </a:t>
            </a:r>
            <a:r>
              <a:rPr lang="es-CR" sz="4000" dirty="0">
                <a:solidFill>
                  <a:srgbClr val="0070C0"/>
                </a:solidFill>
                <a:latin typeface="Tahoma" panose="020B0604030504040204" pitchFamily="34" charset="0"/>
                <a:ea typeface="Tahoma" panose="020B0604030504040204" pitchFamily="34" charset="0"/>
                <a:cs typeface="Tahoma" panose="020B0604030504040204" pitchFamily="34" charset="0"/>
              </a:rPr>
              <a:t>E4E 1P5</a:t>
            </a:r>
            <a:endParaRPr lang="en-CA"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Tahoma" panose="020B0604030504040204" pitchFamily="34" charset="0"/>
              <a:buChar char="-"/>
            </a:pPr>
            <a:r>
              <a:rPr lang="en-CA" sz="4000" b="1" dirty="0">
                <a:solidFill>
                  <a:srgbClr val="0070C0"/>
                </a:solidFill>
                <a:latin typeface="Tahoma" panose="020B0604030504040204" pitchFamily="34" charset="0"/>
                <a:ea typeface="Tahoma" panose="020B0604030504040204" pitchFamily="34" charset="0"/>
                <a:cs typeface="Tahoma" panose="020B0604030504040204" pitchFamily="34" charset="0"/>
              </a:rPr>
              <a:t>during office hours</a:t>
            </a:r>
            <a:endParaRPr lang="en-CA"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03309951"/>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5078313"/>
          </a:xfrm>
          <a:prstGeom prst="rect">
            <a:avLst/>
          </a:prstGeom>
          <a:noFill/>
        </p:spPr>
        <p:txBody>
          <a:bodyPr wrap="square" rtlCol="0">
            <a:spAutoFit/>
          </a:bodyPr>
          <a:lstStyle/>
          <a:p>
            <a:pPr algn="ctr">
              <a:buNone/>
            </a:pPr>
            <a:r>
              <a:rPr lang="en-US" sz="5400" b="1" u="sng" dirty="0">
                <a:solidFill>
                  <a:srgbClr val="0070C0"/>
                </a:solidFill>
                <a:latin typeface="Tahoma" panose="020B0604030504040204" pitchFamily="34" charset="0"/>
                <a:ea typeface="Tahoma" panose="020B0604030504040204" pitchFamily="34" charset="0"/>
                <a:cs typeface="Tahoma" panose="020B0604030504040204" pitchFamily="34" charset="0"/>
              </a:rPr>
              <a:t>Prayer of Dedication</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O Spirit of Life, shine on us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again</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and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again that we may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become</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the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blessing you intend.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Keep</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awakening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us to Your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holy</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mystery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and sacred call. </a:t>
            </a:r>
          </a:p>
        </p:txBody>
      </p:sp>
    </p:spTree>
    <p:extLst>
      <p:ext uri="{BB962C8B-B14F-4D97-AF65-F5344CB8AC3E}">
        <p14:creationId xmlns:p14="http://schemas.microsoft.com/office/powerpoint/2010/main" val="81516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5909310"/>
          </a:xfrm>
          <a:prstGeom prst="rect">
            <a:avLst/>
          </a:prstGeom>
          <a:noFill/>
        </p:spPr>
        <p:txBody>
          <a:bodyPr wrap="square" rtlCol="0">
            <a:spAutoFit/>
          </a:bodyPr>
          <a:lstStyle/>
          <a:p>
            <a:pPr>
              <a:buNone/>
            </a:pPr>
            <a:r>
              <a:rPr lang="en-US" sz="5400" b="1" dirty="0" smtClean="0">
                <a:latin typeface="Tahoma" panose="020B0604030504040204" pitchFamily="34" charset="0"/>
                <a:ea typeface="Tahoma" panose="020B0604030504040204" pitchFamily="34" charset="0"/>
                <a:cs typeface="Tahoma" panose="020B0604030504040204" pitchFamily="34" charset="0"/>
              </a:rPr>
              <a: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Bless these gifts we bring so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that</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Your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love may be shared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with</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others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and offer the light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of a</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new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beginning. By this, and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more</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than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we can name,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continue to</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transfigure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us and the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world.</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Amen</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0431412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usic Notes Transparent PNG Images, Free Transparent Music Notes  Transparent Download - Ki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0" y="152400"/>
            <a:ext cx="9601200" cy="1184940"/>
          </a:xfrm>
          <a:prstGeom prst="rect">
            <a:avLst/>
          </a:prstGeom>
        </p:spPr>
        <p:txBody>
          <a:bodyPr wrap="square">
            <a:spAutoFit/>
          </a:bodyPr>
          <a:lstStyle/>
          <a:p>
            <a:pPr algn="ctr"/>
            <a:r>
              <a:rPr lang="en-US" sz="6000" b="1" dirty="0" smtClean="0">
                <a:solidFill>
                  <a:srgbClr val="860000"/>
                </a:solidFill>
                <a:latin typeface="Tahoma" panose="020B0604030504040204" pitchFamily="34" charset="0"/>
                <a:ea typeface="Tahoma" panose="020B0604030504040204" pitchFamily="34" charset="0"/>
                <a:cs typeface="Tahoma" panose="020B0604030504040204" pitchFamily="34" charset="0"/>
              </a:rPr>
              <a:t>Hymn</a:t>
            </a:r>
            <a:r>
              <a:rPr lang="en-US" sz="6000" b="1" dirty="0">
                <a:solidFill>
                  <a:srgbClr val="860000"/>
                </a:solidFill>
                <a:latin typeface="Tahoma" panose="020B0604030504040204" pitchFamily="34" charset="0"/>
                <a:ea typeface="Tahoma" panose="020B0604030504040204" pitchFamily="34" charset="0"/>
                <a:cs typeface="Tahoma" panose="020B0604030504040204" pitchFamily="34" charset="0"/>
              </a:rPr>
              <a:t>: He Is </a:t>
            </a:r>
            <a:r>
              <a:rPr lang="en-US" sz="6000" b="1" dirty="0" smtClean="0">
                <a:solidFill>
                  <a:srgbClr val="860000"/>
                </a:solidFill>
                <a:latin typeface="Tahoma" panose="020B0604030504040204" pitchFamily="34" charset="0"/>
                <a:ea typeface="Tahoma" panose="020B0604030504040204" pitchFamily="34" charset="0"/>
                <a:cs typeface="Tahoma" panose="020B0604030504040204" pitchFamily="34" charset="0"/>
              </a:rPr>
              <a:t>Exalted</a:t>
            </a:r>
          </a:p>
          <a:p>
            <a:pPr algn="ctr"/>
            <a:r>
              <a:rPr lang="en-US" sz="1100" i="1" dirty="0" smtClean="0">
                <a:solidFill>
                  <a:schemeClr val="bg1"/>
                </a:solidFill>
                <a:latin typeface="Tahoma" panose="020B0604030504040204" pitchFamily="34" charset="0"/>
                <a:ea typeface="Tahoma" panose="020B0604030504040204" pitchFamily="34" charset="0"/>
                <a:cs typeface="Tahoma" panose="020B0604030504040204" pitchFamily="34" charset="0"/>
              </a:rPr>
              <a:t>Words </a:t>
            </a:r>
            <a:r>
              <a:rPr lang="en-US" sz="1100" i="1" dirty="0">
                <a:solidFill>
                  <a:schemeClr val="bg1"/>
                </a:solidFill>
                <a:latin typeface="Tahoma" panose="020B0604030504040204" pitchFamily="34" charset="0"/>
                <a:ea typeface="Tahoma" panose="020B0604030504040204" pitchFamily="34" charset="0"/>
                <a:cs typeface="Tahoma" panose="020B0604030504040204" pitchFamily="34" charset="0"/>
              </a:rPr>
              <a:t>and music: Kurt Kaiser reprinted under </a:t>
            </a:r>
            <a:r>
              <a:rPr lang="en-US" sz="1100" i="1" dirty="0" err="1">
                <a:solidFill>
                  <a:schemeClr val="bg1"/>
                </a:solidFill>
                <a:latin typeface="Tahoma" panose="020B0604030504040204" pitchFamily="34" charset="0"/>
                <a:ea typeface="Tahoma" panose="020B0604030504040204" pitchFamily="34" charset="0"/>
                <a:cs typeface="Tahoma" panose="020B0604030504040204" pitchFamily="34" charset="0"/>
              </a:rPr>
              <a:t>OneLicense</a:t>
            </a:r>
            <a:r>
              <a:rPr lang="en-US" sz="1100" i="1" dirty="0">
                <a:solidFill>
                  <a:schemeClr val="bg1"/>
                </a:solidFill>
                <a:latin typeface="Tahoma" panose="020B0604030504040204" pitchFamily="34" charset="0"/>
                <a:ea typeface="Tahoma" panose="020B0604030504040204" pitchFamily="34" charset="0"/>
                <a:cs typeface="Tahoma" panose="020B0604030504040204" pitchFamily="34" charset="0"/>
              </a:rPr>
              <a:t> A725110</a:t>
            </a:r>
            <a:endParaRPr lang="en-US" sz="1100" i="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9189108"/>
      </p:ext>
    </p:extLst>
  </p:cSld>
  <p:clrMapOvr>
    <a:masterClrMapping/>
  </p:clrMapOvr>
  <p:transition spd="slow">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5909310"/>
          </a:xfrm>
          <a:prstGeom prst="rect">
            <a:avLst/>
          </a:prstGeom>
          <a:noFill/>
        </p:spPr>
        <p:txBody>
          <a:bodyPr wrap="square" rtlCol="0">
            <a:spAutoFit/>
          </a:bodyPr>
          <a:lstStyle/>
          <a:p>
            <a:pPr>
              <a:buNone/>
            </a:pPr>
            <a:r>
              <a:rPr lang="en-US" sz="5400" b="1" dirty="0" smtClean="0">
                <a:latin typeface="Tahoma" panose="020B0604030504040204" pitchFamily="34" charset="0"/>
                <a:ea typeface="Tahoma" panose="020B0604030504040204" pitchFamily="34" charset="0"/>
                <a:cs typeface="Tahoma" panose="020B0604030504040204" pitchFamily="34" charset="0"/>
              </a:rPr>
              <a: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He is exalted,</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the King is exalted on high</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We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will praise him.</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He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is exalted</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forever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exalted </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And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I will praise his name.</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endPar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544457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6740307"/>
          </a:xfrm>
          <a:prstGeom prst="rect">
            <a:avLst/>
          </a:prstGeom>
          <a:noFill/>
        </p:spPr>
        <p:txBody>
          <a:bodyPr wrap="square" rtlCol="0">
            <a:spAutoFit/>
          </a:bodyPr>
          <a:lstStyle/>
          <a:p>
            <a:pPr>
              <a:buNone/>
            </a:pPr>
            <a:r>
              <a:rPr lang="en-US" sz="5400" b="1" dirty="0" smtClean="0">
                <a:latin typeface="Tahoma" panose="020B0604030504040204" pitchFamily="34" charset="0"/>
                <a:ea typeface="Tahoma" panose="020B0604030504040204" pitchFamily="34" charset="0"/>
                <a:cs typeface="Tahoma" panose="020B0604030504040204" pitchFamily="34" charset="0"/>
              </a:rPr>
              <a: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He is the Lord</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forever his truth shall reign</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Heaven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and earth</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rejoice in his holy name.</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He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is exalted</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the King is exalted on high.</a:t>
            </a:r>
          </a:p>
          <a:p>
            <a:pPr>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He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is exalted</a:t>
            </a:r>
          </a:p>
          <a:p>
            <a:pPr>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the King is exalted on high</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endPar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222144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1524000" y="1174880"/>
            <a:ext cx="9144000" cy="4508241"/>
          </a:xfrm>
        </p:spPr>
        <p:txBody>
          <a:bodyPr>
            <a:normAutofit/>
          </a:bodyPr>
          <a:lstStyle/>
          <a:p>
            <a:pPr marL="0" indent="0" algn="ctr">
              <a:buNone/>
              <a:defRPr/>
            </a:pPr>
            <a:r>
              <a:rPr lang="en-US" sz="6000" b="1" i="1" dirty="0">
                <a:solidFill>
                  <a:srgbClr val="0070C0"/>
                </a:solidFill>
                <a:latin typeface="Tahoma" panose="020B0604030504040204" pitchFamily="34" charset="0"/>
                <a:ea typeface="Tahoma" panose="020B0604030504040204" pitchFamily="34" charset="0"/>
                <a:cs typeface="Tahoma" panose="020B0604030504040204" pitchFamily="34" charset="0"/>
              </a:rPr>
              <a:t>Benediction</a:t>
            </a:r>
          </a:p>
          <a:p>
            <a:pPr marL="0" indent="0" algn="ctr">
              <a:buNone/>
              <a:defRPr/>
            </a:pPr>
            <a:r>
              <a:rPr lang="en-US" sz="6000" b="1" i="1" dirty="0">
                <a:solidFill>
                  <a:srgbClr val="0070C0"/>
                </a:solidFill>
                <a:latin typeface="Tahoma" panose="020B0604030504040204" pitchFamily="34" charset="0"/>
                <a:ea typeface="Tahoma" panose="020B0604030504040204" pitchFamily="34" charset="0"/>
                <a:cs typeface="Tahoma" panose="020B0604030504040204" pitchFamily="34" charset="0"/>
              </a:rPr>
              <a:t> &amp;</a:t>
            </a:r>
          </a:p>
          <a:p>
            <a:pPr marL="0" indent="0" algn="ctr">
              <a:buNone/>
              <a:defRPr/>
            </a:pPr>
            <a:r>
              <a:rPr lang="en-US" sz="6000" b="1" i="1" dirty="0">
                <a:solidFill>
                  <a:srgbClr val="0070C0"/>
                </a:solidFill>
                <a:latin typeface="Tahoma" panose="020B0604030504040204" pitchFamily="34" charset="0"/>
                <a:ea typeface="Tahoma" panose="020B0604030504040204" pitchFamily="34" charset="0"/>
                <a:cs typeface="Tahoma" panose="020B0604030504040204" pitchFamily="34" charset="0"/>
              </a:rPr>
              <a:t>Commission</a:t>
            </a:r>
          </a:p>
          <a:p>
            <a:pPr marL="0" indent="0" algn="ctr">
              <a:buNone/>
            </a:pPr>
            <a:endParaRPr lang="en-CA"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CA" sz="11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lgn="ctr">
              <a:buNone/>
              <a:defRPr/>
            </a:pPr>
            <a:endParaRPr lang="en-CA" sz="4000" b="1"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3531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usic Notes Transparent PNG Images, Free Transparent Music Notes  Transparent Download - Ki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09800" y="0"/>
            <a:ext cx="9982200" cy="1923604"/>
          </a:xfrm>
          <a:prstGeom prst="rect">
            <a:avLst/>
          </a:prstGeom>
        </p:spPr>
        <p:txBody>
          <a:bodyPr wrap="square">
            <a:spAutoFit/>
          </a:bodyPr>
          <a:lstStyle/>
          <a:p>
            <a:pPr algn="ctr"/>
            <a:r>
              <a:rPr lang="en-US" sz="5400" b="1" dirty="0">
                <a:solidFill>
                  <a:srgbClr val="860000"/>
                </a:solidFill>
                <a:latin typeface="Tahoma" panose="020B0604030504040204" pitchFamily="34" charset="0"/>
                <a:ea typeface="Tahoma" panose="020B0604030504040204" pitchFamily="34" charset="0"/>
                <a:cs typeface="Tahoma" panose="020B0604030504040204" pitchFamily="34" charset="0"/>
              </a:rPr>
              <a:t>Sung Benediction</a:t>
            </a:r>
            <a:r>
              <a:rPr lang="en-US" sz="5400" b="1" dirty="0" smtClean="0">
                <a:solidFill>
                  <a:srgbClr val="860000"/>
                </a:solidFill>
                <a:latin typeface="Tahoma" panose="020B0604030504040204" pitchFamily="34" charset="0"/>
                <a:ea typeface="Tahoma" panose="020B0604030504040204" pitchFamily="34" charset="0"/>
                <a:cs typeface="Tahoma" panose="020B0604030504040204" pitchFamily="34" charset="0"/>
              </a:rPr>
              <a:t>: </a:t>
            </a:r>
          </a:p>
          <a:p>
            <a:pPr algn="ctr"/>
            <a:r>
              <a:rPr lang="en-US" sz="5400" b="1" dirty="0">
                <a:solidFill>
                  <a:srgbClr val="860000"/>
                </a:solidFill>
                <a:latin typeface="Tahoma" panose="020B0604030504040204" pitchFamily="34" charset="0"/>
                <a:ea typeface="Tahoma" panose="020B0604030504040204" pitchFamily="34" charset="0"/>
                <a:cs typeface="Tahoma" panose="020B0604030504040204" pitchFamily="34" charset="0"/>
              </a:rPr>
              <a:t>Shine Jesus </a:t>
            </a:r>
            <a:r>
              <a:rPr lang="en-US" sz="5400" b="1" dirty="0" smtClean="0">
                <a:solidFill>
                  <a:srgbClr val="860000"/>
                </a:solidFill>
                <a:latin typeface="Tahoma" panose="020B0604030504040204" pitchFamily="34" charset="0"/>
                <a:ea typeface="Tahoma" panose="020B0604030504040204" pitchFamily="34" charset="0"/>
                <a:cs typeface="Tahoma" panose="020B0604030504040204" pitchFamily="34" charset="0"/>
              </a:rPr>
              <a:t>Shine</a:t>
            </a:r>
          </a:p>
          <a:p>
            <a:pPr algn="ctr"/>
            <a:r>
              <a:rPr lang="en-US" sz="1000" dirty="0" smtClean="0">
                <a:solidFill>
                  <a:schemeClr val="bg1"/>
                </a:solidFill>
                <a:latin typeface="Tahoma" panose="020B0604030504040204" pitchFamily="34" charset="0"/>
                <a:ea typeface="Tahoma" panose="020B0604030504040204" pitchFamily="34" charset="0"/>
                <a:cs typeface="Tahoma" panose="020B0604030504040204" pitchFamily="34" charset="0"/>
              </a:rPr>
              <a:t>Words </a:t>
            </a:r>
            <a:r>
              <a:rPr lang="en-US" sz="1000" dirty="0">
                <a:solidFill>
                  <a:schemeClr val="bg1"/>
                </a:solidFill>
                <a:latin typeface="Tahoma" panose="020B0604030504040204" pitchFamily="34" charset="0"/>
                <a:ea typeface="Tahoma" panose="020B0604030504040204" pitchFamily="34" charset="0"/>
                <a:cs typeface="Tahoma" panose="020B0604030504040204" pitchFamily="34" charset="0"/>
              </a:rPr>
              <a:t>and music: Pedro </a:t>
            </a:r>
            <a:r>
              <a:rPr lang="en-US" sz="1000" dirty="0" err="1">
                <a:solidFill>
                  <a:schemeClr val="bg1"/>
                </a:solidFill>
                <a:latin typeface="Tahoma" panose="020B0604030504040204" pitchFamily="34" charset="0"/>
                <a:ea typeface="Tahoma" panose="020B0604030504040204" pitchFamily="34" charset="0"/>
                <a:cs typeface="Tahoma" panose="020B0604030504040204" pitchFamily="34" charset="0"/>
              </a:rPr>
              <a:t>Rubalcava</a:t>
            </a:r>
            <a:r>
              <a:rPr lang="en-US" sz="1000" dirty="0">
                <a:solidFill>
                  <a:schemeClr val="bg1"/>
                </a:solidFill>
                <a:latin typeface="Tahoma" panose="020B0604030504040204" pitchFamily="34" charset="0"/>
                <a:ea typeface="Tahoma" panose="020B0604030504040204" pitchFamily="34" charset="0"/>
                <a:cs typeface="Tahoma" panose="020B0604030504040204" pitchFamily="34" charset="0"/>
              </a:rPr>
              <a:t> 2002 reprinted under </a:t>
            </a:r>
            <a:r>
              <a:rPr lang="en-US" sz="1000" dirty="0" err="1">
                <a:solidFill>
                  <a:schemeClr val="bg1"/>
                </a:solidFill>
                <a:latin typeface="Tahoma" panose="020B0604030504040204" pitchFamily="34" charset="0"/>
                <a:ea typeface="Tahoma" panose="020B0604030504040204" pitchFamily="34" charset="0"/>
                <a:cs typeface="Tahoma" panose="020B0604030504040204" pitchFamily="34" charset="0"/>
              </a:rPr>
              <a:t>OneLicense</a:t>
            </a:r>
            <a:r>
              <a:rPr lang="en-US" sz="1000" dirty="0">
                <a:solidFill>
                  <a:schemeClr val="bg1"/>
                </a:solidFill>
                <a:latin typeface="Tahoma" panose="020B0604030504040204" pitchFamily="34" charset="0"/>
                <a:ea typeface="Tahoma" panose="020B0604030504040204" pitchFamily="34" charset="0"/>
                <a:cs typeface="Tahoma" panose="020B0604030504040204" pitchFamily="34" charset="0"/>
              </a:rPr>
              <a:t> A-725110</a:t>
            </a:r>
          </a:p>
          <a:p>
            <a:pPr algn="ctr"/>
            <a:endParaRPr lang="en-US" sz="1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6741851"/>
      </p:ext>
    </p:extLst>
  </p:cSld>
  <p:clrMapOvr>
    <a:masterClrMapping/>
  </p:clrMapOvr>
  <p:transition spd="slow">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0" y="32657"/>
            <a:ext cx="12192000" cy="6825343"/>
          </a:xfrm>
        </p:spPr>
        <p:txBody>
          <a:bodyPr>
            <a:noAutofit/>
          </a:bodyPr>
          <a:lstStyle/>
          <a:p>
            <a:pPr marL="0" indent="0">
              <a:buNone/>
            </a:pPr>
            <a:r>
              <a:rPr lang="en-US" sz="5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Shine Jesus  Shine,</a:t>
            </a:r>
          </a:p>
          <a:p>
            <a:pPr marL="0" indent="0">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fill this land with the Father’s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glory</a:t>
            </a:r>
            <a:endPar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Blaze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Spirit blaze,</a:t>
            </a:r>
          </a:p>
          <a:p>
            <a:pPr marL="0" indent="0">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set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our hearts on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fire.</a:t>
            </a:r>
            <a:endPar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831686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81001"/>
            <a:ext cx="12192000" cy="4525963"/>
          </a:xfrm>
        </p:spPr>
        <p:txBody>
          <a:bodyPr>
            <a:normAutofit fontScale="92500" lnSpcReduction="20000"/>
          </a:bodyPr>
          <a:lstStyle/>
          <a:p>
            <a:pPr marL="0" indent="0" algn="ctr">
              <a:buNone/>
            </a:pPr>
            <a:endParaRPr lang="en-US" sz="4000" b="1" dirty="0">
              <a:solidFill>
                <a:schemeClr val="bg1"/>
              </a:solidFill>
              <a:latin typeface="Algerian" panose="04020705040A02060702" pitchFamily="82" charset="0"/>
              <a:ea typeface="Tahoma" panose="020B0604030504040204" pitchFamily="34" charset="0"/>
              <a:cs typeface="Tahoma" panose="020B0604030504040204" pitchFamily="34" charset="0"/>
            </a:endParaRPr>
          </a:p>
          <a:p>
            <a:pPr marL="0" indent="0" algn="ctr">
              <a:buNone/>
            </a:pPr>
            <a:r>
              <a:rPr lang="en-US" sz="7100" i="1" dirty="0">
                <a:solidFill>
                  <a:srgbClr val="0070C0"/>
                </a:solidFill>
                <a:latin typeface="Algerian" panose="04020705040A02060702" pitchFamily="82" charset="0"/>
                <a:ea typeface="Tahoma" panose="020B0604030504040204" pitchFamily="34" charset="0"/>
                <a:cs typeface="Tahoma" panose="020B0604030504040204" pitchFamily="34" charset="0"/>
              </a:rPr>
              <a:t>Welcome!</a:t>
            </a:r>
          </a:p>
          <a:p>
            <a:pPr marL="0" indent="0" algn="ctr">
              <a:buNone/>
            </a:pPr>
            <a:endParaRPr lang="en-US" sz="7100" i="1" dirty="0">
              <a:solidFill>
                <a:srgbClr val="0070C0"/>
              </a:solidFill>
              <a:latin typeface="Algerian" panose="04020705040A02060702" pitchFamily="82" charset="0"/>
              <a:ea typeface="Tahoma" panose="020B0604030504040204" pitchFamily="34" charset="0"/>
              <a:cs typeface="Tahoma" panose="020B0604030504040204" pitchFamily="34" charset="0"/>
            </a:endParaRPr>
          </a:p>
          <a:p>
            <a:pPr marL="0" indent="0" algn="ctr">
              <a:buNone/>
            </a:pPr>
            <a:r>
              <a:rPr lang="en-US" sz="7100" i="1" dirty="0">
                <a:solidFill>
                  <a:srgbClr val="0070C0"/>
                </a:solidFill>
                <a:latin typeface="Algerian" panose="04020705040A02060702" pitchFamily="82" charset="0"/>
                <a:ea typeface="Tahoma" panose="020B0604030504040204" pitchFamily="34" charset="0"/>
                <a:cs typeface="Tahoma" panose="020B0604030504040204" pitchFamily="34" charset="0"/>
              </a:rPr>
              <a:t>We’re so glad you could join us</a:t>
            </a:r>
          </a:p>
          <a:p>
            <a:pPr marL="0" indent="0">
              <a:buNone/>
            </a:pPr>
            <a:endParaRPr lang="en-CA" dirty="0"/>
          </a:p>
        </p:txBody>
      </p:sp>
    </p:spTree>
    <p:extLst>
      <p:ext uri="{BB962C8B-B14F-4D97-AF65-F5344CB8AC3E}">
        <p14:creationId xmlns:p14="http://schemas.microsoft.com/office/powerpoint/2010/main" val="10825373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0" y="32657"/>
            <a:ext cx="12192000" cy="6825343"/>
          </a:xfrm>
        </p:spPr>
        <p:txBody>
          <a:bodyPr>
            <a:noAutofit/>
          </a:bodyPr>
          <a:lstStyle/>
          <a:p>
            <a:pPr marL="0" indent="0">
              <a:buNone/>
            </a:pPr>
            <a:r>
              <a:rPr lang="en-US" sz="5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Flow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river flow,</a:t>
            </a:r>
          </a:p>
          <a:p>
            <a:pPr marL="0" indent="0">
              <a:buNone/>
            </a:pP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	flood the nations with grace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and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mercy</a:t>
            </a:r>
          </a:p>
          <a:p>
            <a:pPr marL="0" indent="0">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Send </a:t>
            </a:r>
            <a:r>
              <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rPr>
              <a:t>forth your </a:t>
            </a: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word,</a:t>
            </a:r>
          </a:p>
          <a:p>
            <a:pPr marL="0" indent="0">
              <a:buNone/>
            </a:pPr>
            <a:r>
              <a:rPr lang="en-US" sz="5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Lord and let there be light.	*</a:t>
            </a:r>
            <a:endParaRPr lang="en-US" sz="5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091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
            <a:ext cx="12192000" cy="4525963"/>
          </a:xfrm>
        </p:spPr>
        <p:txBody>
          <a:bodyPr/>
          <a:lstStyle/>
          <a:p>
            <a:pPr marL="0" indent="0" algn="ctr">
              <a:buNone/>
            </a:pPr>
            <a:r>
              <a:rPr lang="en-US" sz="7200" u="sng" dirty="0" smtClean="0">
                <a:solidFill>
                  <a:srgbClr val="0070C0"/>
                </a:solidFill>
                <a:latin typeface="Algerian" panose="04020705040A02060702" pitchFamily="82" charset="0"/>
                <a:ea typeface="Tahoma" panose="020B0604030504040204" pitchFamily="34" charset="0"/>
                <a:cs typeface="Tahoma" panose="020B0604030504040204" pitchFamily="34" charset="0"/>
              </a:rPr>
              <a:t>Youth group </a:t>
            </a:r>
            <a:endParaRPr lang="en-US" sz="7200" u="sng" dirty="0" smtClean="0">
              <a:solidFill>
                <a:srgbClr val="0070C0"/>
              </a:solidFill>
              <a:latin typeface="Algerian" panose="04020705040A02060702" pitchFamily="82" charset="0"/>
              <a:ea typeface="Tahoma" panose="020B0604030504040204" pitchFamily="34" charset="0"/>
              <a:cs typeface="Tahoma" panose="020B0604030504040204" pitchFamily="34" charset="0"/>
            </a:endParaRPr>
          </a:p>
          <a:p>
            <a:pPr marL="0" indent="0" algn="ctr">
              <a:buNone/>
            </a:pPr>
            <a:r>
              <a:rPr lang="en-US" sz="5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The youth group will be going to Kiwanis Nursing Home to lead a rousing game of Bingo with the seniors on Monday at 1.</a:t>
            </a:r>
            <a:endParaRPr lang="en-US" sz="52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87383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
            <a:ext cx="12192000" cy="4525963"/>
          </a:xfrm>
        </p:spPr>
        <p:txBody>
          <a:bodyPr/>
          <a:lstStyle/>
          <a:p>
            <a:pPr marL="0" indent="0" algn="ctr">
              <a:buNone/>
            </a:pPr>
            <a:r>
              <a:rPr lang="en-US" sz="7200" u="sng" dirty="0" smtClean="0">
                <a:solidFill>
                  <a:srgbClr val="7030A0"/>
                </a:solidFill>
                <a:latin typeface="Algerian" panose="04020705040A02060702" pitchFamily="82" charset="0"/>
                <a:ea typeface="Tahoma" panose="020B0604030504040204" pitchFamily="34" charset="0"/>
                <a:cs typeface="Tahoma" panose="020B0604030504040204" pitchFamily="34" charset="0"/>
              </a:rPr>
              <a:t>Lent Begins:</a:t>
            </a:r>
            <a:endParaRPr lang="en-US" sz="7200" u="sng" dirty="0" smtClean="0">
              <a:solidFill>
                <a:srgbClr val="7030A0"/>
              </a:solidFill>
              <a:latin typeface="Algerian" panose="04020705040A02060702" pitchFamily="82" charset="0"/>
              <a:ea typeface="Tahoma" panose="020B0604030504040204" pitchFamily="34" charset="0"/>
              <a:cs typeface="Tahoma" panose="020B0604030504040204" pitchFamily="34" charset="0"/>
            </a:endParaRPr>
          </a:p>
          <a:p>
            <a:pPr marL="0" indent="0" algn="ctr">
              <a:buNone/>
            </a:pPr>
            <a:r>
              <a:rPr lang="en-US" sz="52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Ash Wednesday is this Wednesday, March 5</a:t>
            </a:r>
            <a:r>
              <a:rPr lang="en-US" sz="5200" b="1" baseline="30000" dirty="0" smtClean="0">
                <a:solidFill>
                  <a:srgbClr val="7030A0"/>
                </a:solidFill>
                <a:latin typeface="Tahoma" panose="020B0604030504040204" pitchFamily="34" charset="0"/>
                <a:ea typeface="Tahoma" panose="020B0604030504040204" pitchFamily="34" charset="0"/>
                <a:cs typeface="Tahoma" panose="020B0604030504040204" pitchFamily="34" charset="0"/>
              </a:rPr>
              <a:t>th</a:t>
            </a:r>
            <a:r>
              <a:rPr lang="en-US" sz="52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a:t>
            </a:r>
          </a:p>
          <a:p>
            <a:pPr marL="0" indent="0" algn="ctr">
              <a:buNone/>
            </a:pPr>
            <a:r>
              <a:rPr lang="en-US" sz="52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There will be a service offered here in the sanctuary at 6:30pm</a:t>
            </a:r>
            <a:endParaRPr lang="en-US" sz="5200" b="1" dirty="0" smtClean="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62068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
            <a:ext cx="12192000" cy="4525963"/>
          </a:xfrm>
        </p:spPr>
        <p:txBody>
          <a:bodyPr/>
          <a:lstStyle/>
          <a:p>
            <a:pPr marL="0" indent="0" algn="ctr">
              <a:buNone/>
            </a:pPr>
            <a:r>
              <a:rPr lang="en-US" sz="7200" u="sng" dirty="0" smtClean="0">
                <a:solidFill>
                  <a:srgbClr val="0070C0"/>
                </a:solidFill>
                <a:latin typeface="Algerian" panose="04020705040A02060702" pitchFamily="82" charset="0"/>
                <a:ea typeface="Tahoma" panose="020B0604030504040204" pitchFamily="34" charset="0"/>
                <a:cs typeface="Tahoma" panose="020B0604030504040204" pitchFamily="34" charset="0"/>
              </a:rPr>
              <a:t>Meetings</a:t>
            </a:r>
            <a:endParaRPr lang="en-US" sz="7200" u="sng" dirty="0" smtClean="0">
              <a:solidFill>
                <a:srgbClr val="0070C0"/>
              </a:solidFill>
              <a:latin typeface="Algerian" panose="04020705040A02060702" pitchFamily="82" charset="0"/>
              <a:ea typeface="Tahoma" panose="020B0604030504040204" pitchFamily="34" charset="0"/>
              <a:cs typeface="Tahoma" panose="020B0604030504040204" pitchFamily="34" charset="0"/>
            </a:endParaRPr>
          </a:p>
          <a:p>
            <a:pPr marL="0" indent="0" algn="ctr">
              <a:buNone/>
            </a:pPr>
            <a:r>
              <a:rPr lang="en-US" sz="5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Council meets Wednesday in the board room at 7:10</a:t>
            </a:r>
          </a:p>
          <a:p>
            <a:pPr marL="0" indent="0" algn="ctr">
              <a:buNone/>
            </a:pPr>
            <a:r>
              <a:rPr lang="en-US" sz="5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Circle of Friendship meets Thursday in the </a:t>
            </a:r>
            <a:r>
              <a:rPr lang="en-US" sz="5200" b="1"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parlour</a:t>
            </a:r>
            <a:r>
              <a:rPr lang="en-US" sz="5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2pm.</a:t>
            </a:r>
            <a:endParaRPr lang="en-US" sz="52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4705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
            <a:ext cx="12192000" cy="4525963"/>
          </a:xfrm>
        </p:spPr>
        <p:txBody>
          <a:bodyPr/>
          <a:lstStyle/>
          <a:p>
            <a:pPr marL="0" indent="0" algn="ctr">
              <a:buNone/>
            </a:pPr>
            <a:r>
              <a:rPr lang="en-US" sz="7200" u="sng" dirty="0" smtClean="0">
                <a:solidFill>
                  <a:srgbClr val="0070C0"/>
                </a:solidFill>
                <a:latin typeface="Algerian" panose="04020705040A02060702" pitchFamily="82" charset="0"/>
                <a:ea typeface="Tahoma" panose="020B0604030504040204" pitchFamily="34" charset="0"/>
                <a:cs typeface="Tahoma" panose="020B0604030504040204" pitchFamily="34" charset="0"/>
              </a:rPr>
              <a:t>Game night</a:t>
            </a:r>
          </a:p>
          <a:p>
            <a:pPr marL="0" indent="0" algn="ctr">
              <a:buNone/>
            </a:pPr>
            <a:r>
              <a:rPr lang="en-US" sz="5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Join us for Game Night in the fellowship hall.</a:t>
            </a:r>
          </a:p>
          <a:p>
            <a:pPr marL="0" indent="0" algn="ctr">
              <a:buNone/>
            </a:pPr>
            <a:r>
              <a:rPr lang="en-US" sz="5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Thursday March 6</a:t>
            </a:r>
            <a:r>
              <a:rPr lang="en-US" sz="5200" b="1" baseline="30000" dirty="0" smtClean="0">
                <a:solidFill>
                  <a:srgbClr val="0070C0"/>
                </a:solidFill>
                <a:latin typeface="Tahoma" panose="020B0604030504040204" pitchFamily="34" charset="0"/>
                <a:ea typeface="Tahoma" panose="020B0604030504040204" pitchFamily="34" charset="0"/>
                <a:cs typeface="Tahoma" panose="020B0604030504040204" pitchFamily="34" charset="0"/>
              </a:rPr>
              <a:t>th</a:t>
            </a:r>
            <a:r>
              <a:rPr lang="en-US" sz="5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p>
          <a:p>
            <a:pPr marL="0" indent="0" algn="ctr">
              <a:buNone/>
            </a:pPr>
            <a:r>
              <a:rPr lang="en-US" sz="5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starting at 6:30.</a:t>
            </a:r>
          </a:p>
        </p:txBody>
      </p:sp>
    </p:spTree>
    <p:extLst>
      <p:ext uri="{BB962C8B-B14F-4D97-AF65-F5344CB8AC3E}">
        <p14:creationId xmlns:p14="http://schemas.microsoft.com/office/powerpoint/2010/main" val="2672792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C103367979990">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88672</TotalTime>
  <Words>1076</Words>
  <Application>Microsoft Office PowerPoint</Application>
  <PresentationFormat>Widescreen</PresentationFormat>
  <Paragraphs>287</Paragraphs>
  <Slides>50</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Algerian</vt:lpstr>
      <vt:lpstr>Arial</vt:lpstr>
      <vt:lpstr>Calibri</vt:lpstr>
      <vt:lpstr>Castellar</vt:lpstr>
      <vt:lpstr>Tahoma</vt:lpstr>
      <vt:lpstr>Times New Roman</vt:lpstr>
      <vt:lpstr>TC103367979990</vt:lpstr>
      <vt:lpstr>Transfiguration Sunday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St. Paul’s  April 7th, 2013 2nd Sunday of Easter</dc:title>
  <dc:creator>Default</dc:creator>
  <cp:lastModifiedBy>User</cp:lastModifiedBy>
  <cp:revision>5363</cp:revision>
  <cp:lastPrinted>2023-09-22T14:01:41Z</cp:lastPrinted>
  <dcterms:created xsi:type="dcterms:W3CDTF">2013-04-04T17:06:11Z</dcterms:created>
  <dcterms:modified xsi:type="dcterms:W3CDTF">2025-02-27T13:41:00Z</dcterms:modified>
</cp:coreProperties>
</file>