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56"/>
  </p:notesMasterIdLst>
  <p:handoutMasterIdLst>
    <p:handoutMasterId r:id="rId57"/>
  </p:handoutMasterIdLst>
  <p:sldIdLst>
    <p:sldId id="7105" r:id="rId2"/>
    <p:sldId id="6358" r:id="rId3"/>
    <p:sldId id="7247" r:id="rId4"/>
    <p:sldId id="7305" r:id="rId5"/>
    <p:sldId id="7298" r:id="rId6"/>
    <p:sldId id="7304" r:id="rId7"/>
    <p:sldId id="7306" r:id="rId8"/>
    <p:sldId id="7293" r:id="rId9"/>
    <p:sldId id="6319" r:id="rId10"/>
    <p:sldId id="3843" r:id="rId11"/>
    <p:sldId id="5285" r:id="rId12"/>
    <p:sldId id="5539" r:id="rId13"/>
    <p:sldId id="6541" r:id="rId14"/>
    <p:sldId id="6843" r:id="rId15"/>
    <p:sldId id="7116" r:id="rId16"/>
    <p:sldId id="7254" r:id="rId17"/>
    <p:sldId id="7057" r:id="rId18"/>
    <p:sldId id="7307" r:id="rId19"/>
    <p:sldId id="7216" r:id="rId20"/>
    <p:sldId id="7308" r:id="rId21"/>
    <p:sldId id="7274" r:id="rId22"/>
    <p:sldId id="7309" r:id="rId23"/>
    <p:sldId id="6673" r:id="rId24"/>
    <p:sldId id="6910" r:id="rId25"/>
    <p:sldId id="7278" r:id="rId26"/>
    <p:sldId id="7279" r:id="rId27"/>
    <p:sldId id="7281" r:id="rId28"/>
    <p:sldId id="6780" r:id="rId29"/>
    <p:sldId id="6764" r:id="rId30"/>
    <p:sldId id="7249" r:id="rId31"/>
    <p:sldId id="7282" r:id="rId32"/>
    <p:sldId id="6387" r:id="rId33"/>
    <p:sldId id="7191" r:id="rId34"/>
    <p:sldId id="7178" r:id="rId35"/>
    <p:sldId id="7086" r:id="rId36"/>
    <p:sldId id="7248" r:id="rId37"/>
    <p:sldId id="7238" r:id="rId38"/>
    <p:sldId id="7267" r:id="rId39"/>
    <p:sldId id="6819" r:id="rId40"/>
    <p:sldId id="6473" r:id="rId41"/>
    <p:sldId id="6424" r:id="rId42"/>
    <p:sldId id="7149" r:id="rId43"/>
    <p:sldId id="6877" r:id="rId44"/>
    <p:sldId id="6946" r:id="rId45"/>
    <p:sldId id="7261" r:id="rId46"/>
    <p:sldId id="7285" r:id="rId47"/>
    <p:sldId id="7310" r:id="rId48"/>
    <p:sldId id="7301" r:id="rId49"/>
    <p:sldId id="7311" r:id="rId50"/>
    <p:sldId id="7290" r:id="rId51"/>
    <p:sldId id="7291" r:id="rId52"/>
    <p:sldId id="7289" r:id="rId53"/>
    <p:sldId id="6847" r:id="rId54"/>
    <p:sldId id="7204" r:id="rId5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9"/>
    <a:srgbClr val="9FD4FC"/>
    <a:srgbClr val="96D0FE"/>
    <a:srgbClr val="ADDBFF"/>
    <a:srgbClr val="9CD2FF"/>
    <a:srgbClr val="040301"/>
    <a:srgbClr val="990000"/>
    <a:srgbClr val="00246E"/>
    <a:srgbClr val="002E76"/>
    <a:srgbClr val="02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4" autoAdjust="0"/>
    <p:restoredTop sz="95316" autoAdjust="0"/>
  </p:normalViewPr>
  <p:slideViewPr>
    <p:cSldViewPr>
      <p:cViewPr varScale="1">
        <p:scale>
          <a:sx n="109" d="100"/>
          <a:sy n="109" d="100"/>
        </p:scale>
        <p:origin x="4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3/19/2025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0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18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71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2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73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1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20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65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689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5204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808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880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156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15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4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6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090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036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March 23, 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80074"/>
            <a:ext cx="7924800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Sunday of Lent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</a:t>
            </a:r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:</a:t>
            </a:r>
            <a:endParaRPr lang="en-CA" sz="8000" dirty="0" smtClean="0">
              <a:solidFill>
                <a:schemeClr val="bg1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Listen, siblings of faith.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Today,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receive the good news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satisfies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hunger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thirst.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Today, God will speak to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filling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hearts and healing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souls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The bread of life loves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needs.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Today, there will be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all, enough to mend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</a:t>
            </a:r>
          </a:p>
          <a:p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place.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bread of life has come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Believing this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promise,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worship together!</a:t>
            </a:r>
          </a:p>
          <a:p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Lord 1,4,5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Fred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Kaan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Music: Ron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©1977 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Father, the Spirit,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our hands as a sign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rejoicing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our lips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togetherness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ourselves to a life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creativeness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work must be one!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Father, the Spirit,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775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Bringing the bread and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 	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Asking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we may be led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enabled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to build new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communities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work must be one!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Father, the Spirit,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one!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185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in response to the life you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Help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O Father, to offer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living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Seeking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just and a healing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society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work must be one!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(worship the Lord)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Worship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Father, the Spirit,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(raising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hands)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devotion to God who is one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 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271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our daily provider, you call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community, banish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emptiness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meet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ordinary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 like 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As we gather 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hearts to your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hands to your provision.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 us to trust in 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to share what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to pray boldly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“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 our daily bread.” May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worship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and prepare us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love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Christ’s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name, we pray. Amen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Prayer of Confession:</a:t>
            </a:r>
          </a:p>
          <a:p>
            <a:pPr>
              <a:buNone/>
            </a:pP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Often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overlook… sins of</a:t>
            </a:r>
          </a:p>
          <a:p>
            <a:pPr>
              <a:buNone/>
            </a:pP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ingratitude </a:t>
            </a:r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greed together.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abundance,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confess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overlook your daily 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provision.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your gifts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granted,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what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not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treasuring what we do. </a:t>
            </a:r>
          </a:p>
        </p:txBody>
      </p:sp>
    </p:spTree>
    <p:extLst>
      <p:ext uri="{BB962C8B-B14F-4D97-AF65-F5344CB8AC3E}">
        <p14:creationId xmlns:p14="http://schemas.microsoft.com/office/powerpoint/2010/main" val="102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Our hearts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filled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our desires pull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gratitude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Forgive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 Open our eyes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faithfulness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teach us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contentment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We trust that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we truly need.</a:t>
            </a:r>
          </a:p>
        </p:txBody>
      </p:sp>
    </p:spTree>
    <p:extLst>
      <p:ext uri="{BB962C8B-B14F-4D97-AF65-F5344CB8AC3E}">
        <p14:creationId xmlns:p14="http://schemas.microsoft.com/office/powerpoint/2010/main" val="159472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85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offering of</a:t>
            </a:r>
            <a:endParaRPr lang="en-US" sz="5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Grace has no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" y="0"/>
            <a:ext cx="12180278" cy="684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4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told us to pray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85"/>
            <a:ext cx="12192000" cy="684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MV #201 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Bread of Life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x2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Music: Tom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Kacemarek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2005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Bookmarks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Lenten Bookmarks are available.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new one each week of Lent and </a:t>
            </a:r>
            <a:r>
              <a:rPr lang="en-US" sz="52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Easter Sunday.</a:t>
            </a:r>
            <a:endParaRPr lang="en-US" sz="5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the bread of life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Broken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world,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cup poured out for all.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Those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believe in me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die.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the life of the world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5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10200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6: 9-13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0"/>
            <a:ext cx="967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Face of Jesus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9050" y="4282673"/>
            <a:ext cx="1217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Bread for each day</a:t>
            </a:r>
            <a:endParaRPr lang="en-US" sz="8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Artisanal Sourdough Lo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#959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Lord’s Prayer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</a:t>
            </a:r>
            <a:r>
              <a:rPr lang="en-US" sz="1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Music: Stephen Spencer 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Father in heaven,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Hallowed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your name,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kingdom come,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done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as in heaven.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today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bread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our sins as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forgive those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against us.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from the time of trial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 us from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evil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 power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forever.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457200"/>
            <a:ext cx="7924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Thy will be done on Earth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</a:t>
            </a:r>
            <a:r>
              <a:rPr lang="en-US" sz="4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Give us this day our daily bread. 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2024 Annual General Meeting of St. Paul’s United Church will be held after the service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head up to the fellowship hall after. 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</a:t>
            </a:r>
            <a:r>
              <a:rPr lang="en-US" sz="5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be café style. 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Annual reports are now available. </a:t>
            </a:r>
          </a:p>
        </p:txBody>
      </p:sp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God, receive these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humble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bless those who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steady daily provision.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steward these gifts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wisely 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multiply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resources to do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faith.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#468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Talents and Tongues Employ</a:t>
            </a:r>
          </a:p>
          <a:p>
            <a:pPr algn="ctr"/>
            <a:r>
              <a:rPr lang="da-DK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Fred Kaan Jamaican Folk Tune © 1975 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us talents and tongues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employ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Reaching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 with a shout of joy: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broken, the wine is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poured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Christ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spoken and seen and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heard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abound!</a:t>
            </a:r>
          </a:p>
        </p:txBody>
      </p:sp>
    </p:spTree>
    <p:extLst>
      <p:ext uri="{BB962C8B-B14F-4D97-AF65-F5344CB8AC3E}">
        <p14:creationId xmlns:p14="http://schemas.microsoft.com/office/powerpoint/2010/main" val="27222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is able to make us one,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table he sets the tone,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Teaching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to live to bless,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word and in deed express.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abound!</a:t>
            </a:r>
          </a:p>
        </p:txBody>
      </p:sp>
    </p:spTree>
    <p:extLst>
      <p:ext uri="{BB962C8B-B14F-4D97-AF65-F5344CB8AC3E}">
        <p14:creationId xmlns:p14="http://schemas.microsoft.com/office/powerpoint/2010/main" val="270089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calls us in, sends us out,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Bearing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 in a world of doubt,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love to tell, bread to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share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(Immanuel) everywhere! </a:t>
            </a:r>
          </a:p>
        </p:txBody>
      </p:sp>
    </p:spTree>
    <p:extLst>
      <p:ext uri="{BB962C8B-B14F-4D97-AF65-F5344CB8AC3E}">
        <p14:creationId xmlns:p14="http://schemas.microsoft.com/office/powerpoint/2010/main" val="19721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abound!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lives again, 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earth can breathe again,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Pass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around: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loaves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abound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	*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part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deux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3 positions on the board to be filled, one vacant and two from members’ terms ending.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Nominations will be taken from the floor. </a:t>
            </a:r>
          </a:p>
        </p:txBody>
      </p:sp>
    </p:spTree>
    <p:extLst>
      <p:ext uri="{BB962C8B-B14F-4D97-AF65-F5344CB8AC3E}">
        <p14:creationId xmlns:p14="http://schemas.microsoft.com/office/powerpoint/2010/main" val="11725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Affirmation of Faith</a:t>
            </a:r>
            <a:endParaRPr lang="en-US" sz="5400" b="1" u="sn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the kin(g)</a:t>
            </a:r>
            <a:r>
              <a:rPr lang="en-US" sz="5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like baker’s yeast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thorough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unstoppable, spreading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rising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time.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is enough for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hungry,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weak, and the poor. </a:t>
            </a:r>
          </a:p>
        </p:txBody>
      </p:sp>
    </p:spTree>
    <p:extLst>
      <p:ext uri="{BB962C8B-B14F-4D97-AF65-F5344CB8AC3E}">
        <p14:creationId xmlns:p14="http://schemas.microsoft.com/office/powerpoint/2010/main" val="36652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believe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bread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broken and shared with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receive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it. We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believe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of life cannot be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limited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our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finite imaginations.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bread 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life is making all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things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</a:t>
            </a: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Thanks be to God! Amen</a:t>
            </a:r>
          </a:p>
        </p:txBody>
      </p:sp>
    </p:spTree>
    <p:extLst>
      <p:ext uri="{BB962C8B-B14F-4D97-AF65-F5344CB8AC3E}">
        <p14:creationId xmlns:p14="http://schemas.microsoft.com/office/powerpoint/2010/main" val="5809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Pedro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bless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keep you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love ever,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Always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surround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Protect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and guide you,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that you do.</a:t>
            </a:r>
          </a:p>
          <a:p>
            <a:pPr marL="0" indent="0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for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agm</a:t>
            </a: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u="sng" dirty="0" err="1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Redux</a:t>
            </a:r>
            <a:endParaRPr lang="en-US" sz="7200" u="sng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many seats at the table at the regional conference level. Will you take a seat at the table? We are looking for 2 people to be regional representatives. Nominations will be taken from the floor or talk to Lisa or Nelson Ball about joining. </a:t>
            </a:r>
          </a:p>
        </p:txBody>
      </p:sp>
    </p:spTree>
    <p:extLst>
      <p:ext uri="{BB962C8B-B14F-4D97-AF65-F5344CB8AC3E}">
        <p14:creationId xmlns:p14="http://schemas.microsoft.com/office/powerpoint/2010/main" val="32451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VBS is coming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 meeting about this year’s VBS program: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Road Trip!</a:t>
            </a:r>
          </a:p>
          <a:p>
            <a:pPr marL="0" indent="0" algn="ctr">
              <a:buNone/>
            </a:pPr>
            <a:r>
              <a:rPr lang="en-US" sz="5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meeting will be Tuesday at 5:30</a:t>
            </a:r>
          </a:p>
        </p:txBody>
      </p:sp>
    </p:spTree>
    <p:extLst>
      <p:ext uri="{BB962C8B-B14F-4D97-AF65-F5344CB8AC3E}">
        <p14:creationId xmlns:p14="http://schemas.microsoft.com/office/powerpoint/2010/main" val="380442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n-CA" sz="6000" b="1" dirty="0" err="1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Shaddai</a:t>
            </a:r>
            <a:endParaRPr lang="en-CA" sz="6000" b="1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(God Almighty)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89519</TotalTime>
  <Words>1183</Words>
  <Application>Microsoft Office PowerPoint</Application>
  <PresentationFormat>Widescreen</PresentationFormat>
  <Paragraphs>341</Paragraphs>
  <Slides>54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Algerian</vt:lpstr>
      <vt:lpstr>Arial</vt:lpstr>
      <vt:lpstr>Brush Script MT</vt:lpstr>
      <vt:lpstr>Calibri</vt:lpstr>
      <vt:lpstr>Castellar</vt:lpstr>
      <vt:lpstr>Tahoma</vt:lpstr>
      <vt:lpstr>Times New Roman</vt:lpstr>
      <vt:lpstr>TC103367979990</vt:lpstr>
      <vt:lpstr>3rd Sunday of 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5408</cp:revision>
  <cp:lastPrinted>2025-03-13T13:44:53Z</cp:lastPrinted>
  <dcterms:created xsi:type="dcterms:W3CDTF">2013-04-04T17:06:11Z</dcterms:created>
  <dcterms:modified xsi:type="dcterms:W3CDTF">2025-03-19T12:42:21Z</dcterms:modified>
</cp:coreProperties>
</file>