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  <p:sldMasterId id="2147483786" r:id="rId4"/>
  </p:sldMasterIdLst>
  <p:notesMasterIdLst>
    <p:notesMasterId r:id="rId53"/>
  </p:notesMasterIdLst>
  <p:handoutMasterIdLst>
    <p:handoutMasterId r:id="rId54"/>
  </p:handoutMasterIdLst>
  <p:sldIdLst>
    <p:sldId id="7807" r:id="rId5"/>
    <p:sldId id="7515" r:id="rId6"/>
    <p:sldId id="7809" r:id="rId7"/>
    <p:sldId id="7788" r:id="rId8"/>
    <p:sldId id="7786" r:id="rId9"/>
    <p:sldId id="7835" r:id="rId10"/>
    <p:sldId id="7836" r:id="rId11"/>
    <p:sldId id="7293" r:id="rId12"/>
    <p:sldId id="6319" r:id="rId13"/>
    <p:sldId id="3843" r:id="rId14"/>
    <p:sldId id="5285" r:id="rId15"/>
    <p:sldId id="5539" r:id="rId16"/>
    <p:sldId id="7517" r:id="rId17"/>
    <p:sldId id="6843" r:id="rId18"/>
    <p:sldId id="7116" r:id="rId19"/>
    <p:sldId id="7454" r:id="rId20"/>
    <p:sldId id="7826" r:id="rId21"/>
    <p:sldId id="7837" r:id="rId22"/>
    <p:sldId id="7838" r:id="rId23"/>
    <p:sldId id="7839" r:id="rId24"/>
    <p:sldId id="7840" r:id="rId25"/>
    <p:sldId id="7530" r:id="rId26"/>
    <p:sldId id="7682" r:id="rId27"/>
    <p:sldId id="7747" r:id="rId28"/>
    <p:sldId id="7705" r:id="rId29"/>
    <p:sldId id="7677" r:id="rId30"/>
    <p:sldId id="7841" r:id="rId31"/>
    <p:sldId id="6387" r:id="rId32"/>
    <p:sldId id="7709" r:id="rId33"/>
    <p:sldId id="7820" r:id="rId34"/>
    <p:sldId id="7813" r:id="rId35"/>
    <p:sldId id="7760" r:id="rId36"/>
    <p:sldId id="7815" r:id="rId37"/>
    <p:sldId id="7830" r:id="rId38"/>
    <p:sldId id="7831" r:id="rId39"/>
    <p:sldId id="7612" r:id="rId40"/>
    <p:sldId id="7424" r:id="rId41"/>
    <p:sldId id="7613" r:id="rId42"/>
    <p:sldId id="7673" r:id="rId43"/>
    <p:sldId id="7685" r:id="rId44"/>
    <p:sldId id="7725" r:id="rId45"/>
    <p:sldId id="7833" r:id="rId46"/>
    <p:sldId id="7842" r:id="rId47"/>
    <p:sldId id="7843" r:id="rId48"/>
    <p:sldId id="7289" r:id="rId49"/>
    <p:sldId id="6847" r:id="rId50"/>
    <p:sldId id="7805" r:id="rId51"/>
    <p:sldId id="7834" r:id="rId5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7B1"/>
    <a:srgbClr val="3186B5"/>
    <a:srgbClr val="328CAE"/>
    <a:srgbClr val="990000"/>
    <a:srgbClr val="C82C28"/>
    <a:srgbClr val="FBD265"/>
    <a:srgbClr val="FEB282"/>
    <a:srgbClr val="F4A255"/>
    <a:srgbClr val="FDD2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5316" autoAdjust="0"/>
  </p:normalViewPr>
  <p:slideViewPr>
    <p:cSldViewPr>
      <p:cViewPr varScale="1">
        <p:scale>
          <a:sx n="85" d="100"/>
          <a:sy n="85" d="100"/>
        </p:scale>
        <p:origin x="96" y="564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0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0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0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3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03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4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20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08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38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5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5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80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76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6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0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7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9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60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4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036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6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1688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September 14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Sunday 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Creation Time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person is whole only when they take into account their shadow.”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Djuna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Barnes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Praise the Lord! From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until its setting, for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 deserves our praise!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Who is like our God…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God, who sees all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remembers the poor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For God raises the lowly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exalted.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God, who is just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mighty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repairs and redeems.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For God pours out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compassion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conviction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hope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Holy One!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#27 Creator God You Gave Us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</a:p>
          <a:p>
            <a:pPr algn="ctr"/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Music: Judith </a:t>
            </a:r>
            <a:r>
              <a:rPr lang="en-US" sz="105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2003 reprinted under </a:t>
            </a:r>
            <a:r>
              <a:rPr lang="en-US" sz="105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 God you gave us life,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formed within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mist of time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space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that which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hands that paint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majestic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 chanting melody,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that reach beyond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page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comprehend your mystery. </a:t>
            </a:r>
          </a:p>
        </p:txBody>
      </p:sp>
    </p:spTree>
    <p:extLst>
      <p:ext uri="{BB962C8B-B14F-4D97-AF65-F5344CB8AC3E}">
        <p14:creationId xmlns:p14="http://schemas.microsoft.com/office/powerpoint/2010/main" val="1199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your great diversity,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still we see your love,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Expressed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humanity.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2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hands that paint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majestic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 chanting melody,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that reach beyond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page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comprehend your mystery. </a:t>
            </a:r>
          </a:p>
        </p:txBody>
      </p:sp>
    </p:spTree>
    <p:extLst>
      <p:ext uri="{BB962C8B-B14F-4D97-AF65-F5344CB8AC3E}">
        <p14:creationId xmlns:p14="http://schemas.microsoft.com/office/powerpoint/2010/main" val="24080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with our hearts, our hands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our gifts with all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spirits soar beyond the veil,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touch the very face of God.</a:t>
            </a:r>
          </a:p>
        </p:txBody>
      </p:sp>
    </p:spTree>
    <p:extLst>
      <p:ext uri="{BB962C8B-B14F-4D97-AF65-F5344CB8AC3E}">
        <p14:creationId xmlns:p14="http://schemas.microsoft.com/office/powerpoint/2010/main" val="525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hands that paint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majestic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 chanting melody,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that reach beyond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page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comprehend your mystery.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you are our source,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for you have made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and set us in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beauty;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although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heavenly light, you have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full of grace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coming in wind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flame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wonders in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midst.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awaken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we may worship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truth: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Lord.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Benefits of Sharing - Everyday Femi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6" y="0"/>
            <a:ext cx="10293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0" y="3934690"/>
            <a:ext cx="8915400" cy="280076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82C2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Sharing is Best</a:t>
            </a:r>
            <a:endParaRPr lang="en-CA" sz="8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2x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Bruce Harding reprinted under </a:t>
            </a:r>
            <a:r>
              <a:rPr lang="en-US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dreamers,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stories,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dreamers,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stories,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34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entary on Luke 16:1-13 - Working Preacher from Luther Semi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5" y="-27747"/>
            <a:ext cx="11111089" cy="68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5626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16:1–13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so nice!!!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big THANK YOU to the trustees as they were able to divest our unused lot for cash and that superb new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parking lot. </a:t>
            </a:r>
            <a:endParaRPr lang="en-US" sz="115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Maker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TLUS)</a:t>
            </a:r>
            <a:endParaRPr lang="en-US" sz="48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352">
              <a:srgbClr val="3587B1"/>
            </a:gs>
            <a:gs pos="65472">
              <a:srgbClr val="328CAE"/>
            </a:gs>
            <a:gs pos="0">
              <a:srgbClr val="3186B5"/>
            </a:gs>
            <a:gs pos="48000">
              <a:srgbClr val="328CAE"/>
            </a:gs>
            <a:gs pos="100000">
              <a:srgbClr val="328CA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same street wondering gif | Wiffl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6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Hmmm…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505200"/>
            <a:ext cx="152400" cy="3352800"/>
          </a:xfrm>
          <a:prstGeom prst="rect">
            <a:avLst/>
          </a:prstGeom>
          <a:solidFill>
            <a:srgbClr val="35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9296400" y="3429000"/>
            <a:ext cx="228600" cy="3429000"/>
          </a:xfrm>
          <a:prstGeom prst="rect">
            <a:avLst/>
          </a:prstGeom>
          <a:solidFill>
            <a:srgbClr val="35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146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#65 When We Are Tested </a:t>
            </a:r>
            <a:r>
              <a:rPr lang="en-US" sz="6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en-US" sz="6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1,3,4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Words: Ruth Duck 1996 Music: Ruth Watson Henderson 2006.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are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wrestle alone,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Famished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bread when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stone,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Nourish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God, by your word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sustains us by night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day.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0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tempted to barter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truth for 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control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worship and praise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will in the work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do.</a:t>
            </a:r>
          </a:p>
        </p:txBody>
      </p:sp>
    </p:spTree>
    <p:extLst>
      <p:ext uri="{BB962C8B-B14F-4D97-AF65-F5344CB8AC3E}">
        <p14:creationId xmlns:p14="http://schemas.microsoft.com/office/powerpoint/2010/main" val="478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have struggled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searched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night,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Sorting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sifting the wrong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surround us with circles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Angels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healing, of hope, and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prayer.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	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God, speak to us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a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word of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***</a:t>
            </a: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Embrace us with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your 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love.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bring our gifts to you, 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gratitude for all you give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and make them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healing for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the sake of Jesus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sends us out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Bible study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Bible study sessions will begin on September 24</a:t>
            </a:r>
            <a:r>
              <a:rPr lang="en-US" sz="80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continue the last Wednesday of each month. 6:30 drop in.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#701 What Does the Lord Require of You</a:t>
            </a:r>
            <a:endParaRPr lang="en-US" sz="60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Jim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Strathdee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1986 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Justice, kindness,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humbly with your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Justice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kindness,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humbly with your God.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seek justice, and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kindness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humbly with your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justice, and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kindness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humbly with your God.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#4 Glory to The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Christopher Grundy 2002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4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Sunday September 28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service will be led by the intrepid </a:t>
            </a:r>
            <a:r>
              <a:rPr lang="en-US" sz="8000" i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venturers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who went to General Council.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Sunday September 28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Orange Shirt Day! Wear an orange shirt.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Blessing of the Animals in the parking lot at 1pm.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Wednesday </a:t>
            </a:r>
            <a:r>
              <a:rPr lang="en-US" sz="80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October </a:t>
            </a:r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80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5pm,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Millstream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UCW are hosting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themed supper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“Dining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Stars” details on the calendar board in the entryway.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Earth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96786</TotalTime>
  <Words>952</Words>
  <Application>Microsoft Office PowerPoint</Application>
  <PresentationFormat>Widescreen</PresentationFormat>
  <Paragraphs>272</Paragraphs>
  <Slides>48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Algerian</vt:lpstr>
      <vt:lpstr>Arial</vt:lpstr>
      <vt:lpstr>Broadway</vt:lpstr>
      <vt:lpstr>Brush Script MT</vt:lpstr>
      <vt:lpstr>Calibri</vt:lpstr>
      <vt:lpstr>Century Gothic</vt:lpstr>
      <vt:lpstr>Cooper Black</vt:lpstr>
      <vt:lpstr>Tahoma</vt:lpstr>
      <vt:lpstr>Times New Roman</vt:lpstr>
      <vt:lpstr>TC103367979990</vt:lpstr>
      <vt:lpstr>1_TC103367979990</vt:lpstr>
      <vt:lpstr>2_TC103367979990</vt:lpstr>
      <vt:lpstr>3_TC103367979990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5733</cp:revision>
  <cp:lastPrinted>2025-07-10T14:56:21Z</cp:lastPrinted>
  <dcterms:created xsi:type="dcterms:W3CDTF">2013-04-04T17:06:11Z</dcterms:created>
  <dcterms:modified xsi:type="dcterms:W3CDTF">2025-09-17T13:11:20Z</dcterms:modified>
</cp:coreProperties>
</file>