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  <p:sldMasterId id="2147483786" r:id="rId4"/>
  </p:sldMasterIdLst>
  <p:notesMasterIdLst>
    <p:notesMasterId r:id="rId83"/>
  </p:notesMasterIdLst>
  <p:handoutMasterIdLst>
    <p:handoutMasterId r:id="rId84"/>
  </p:handoutMasterIdLst>
  <p:sldIdLst>
    <p:sldId id="7807" r:id="rId5"/>
    <p:sldId id="7515" r:id="rId6"/>
    <p:sldId id="7835" r:id="rId7"/>
    <p:sldId id="7874" r:id="rId8"/>
    <p:sldId id="7872" r:id="rId9"/>
    <p:sldId id="7873" r:id="rId10"/>
    <p:sldId id="7836" r:id="rId11"/>
    <p:sldId id="7875" r:id="rId12"/>
    <p:sldId id="7876" r:id="rId13"/>
    <p:sldId id="7877" r:id="rId14"/>
    <p:sldId id="7878" r:id="rId15"/>
    <p:sldId id="7293" r:id="rId16"/>
    <p:sldId id="6319" r:id="rId17"/>
    <p:sldId id="7454" r:id="rId18"/>
    <p:sldId id="7845" r:id="rId19"/>
    <p:sldId id="3843" r:id="rId20"/>
    <p:sldId id="5285" r:id="rId21"/>
    <p:sldId id="5539" r:id="rId22"/>
    <p:sldId id="7517" r:id="rId23"/>
    <p:sldId id="6843" r:id="rId24"/>
    <p:sldId id="7844" r:id="rId25"/>
    <p:sldId id="7116" r:id="rId26"/>
    <p:sldId id="7826" r:id="rId27"/>
    <p:sldId id="7837" r:id="rId28"/>
    <p:sldId id="7838" r:id="rId29"/>
    <p:sldId id="7846" r:id="rId30"/>
    <p:sldId id="7839" r:id="rId31"/>
    <p:sldId id="7847" r:id="rId32"/>
    <p:sldId id="7530" r:id="rId33"/>
    <p:sldId id="7682" r:id="rId34"/>
    <p:sldId id="7747" r:id="rId35"/>
    <p:sldId id="7705" r:id="rId36"/>
    <p:sldId id="7677" r:id="rId37"/>
    <p:sldId id="7841" r:id="rId38"/>
    <p:sldId id="7848" r:id="rId39"/>
    <p:sldId id="6387" r:id="rId40"/>
    <p:sldId id="7709" r:id="rId41"/>
    <p:sldId id="7849" r:id="rId42"/>
    <p:sldId id="7850" r:id="rId43"/>
    <p:sldId id="7820" r:id="rId44"/>
    <p:sldId id="7851" r:id="rId45"/>
    <p:sldId id="7852" r:id="rId46"/>
    <p:sldId id="7815" r:id="rId47"/>
    <p:sldId id="7853" r:id="rId48"/>
    <p:sldId id="7854" r:id="rId49"/>
    <p:sldId id="7855" r:id="rId50"/>
    <p:sldId id="7856" r:id="rId51"/>
    <p:sldId id="7857" r:id="rId52"/>
    <p:sldId id="7858" r:id="rId53"/>
    <p:sldId id="7760" r:id="rId54"/>
    <p:sldId id="7830" r:id="rId55"/>
    <p:sldId id="7831" r:id="rId56"/>
    <p:sldId id="7859" r:id="rId57"/>
    <p:sldId id="7860" r:id="rId58"/>
    <p:sldId id="7862" r:id="rId59"/>
    <p:sldId id="7861" r:id="rId60"/>
    <p:sldId id="7863" r:id="rId61"/>
    <p:sldId id="7612" r:id="rId62"/>
    <p:sldId id="7424" r:id="rId63"/>
    <p:sldId id="7613" r:id="rId64"/>
    <p:sldId id="7673" r:id="rId65"/>
    <p:sldId id="7864" r:id="rId66"/>
    <p:sldId id="7685" r:id="rId67"/>
    <p:sldId id="7725" r:id="rId68"/>
    <p:sldId id="7865" r:id="rId69"/>
    <p:sldId id="7833" r:id="rId70"/>
    <p:sldId id="7866" r:id="rId71"/>
    <p:sldId id="7842" r:id="rId72"/>
    <p:sldId id="7843" r:id="rId73"/>
    <p:sldId id="7867" r:id="rId74"/>
    <p:sldId id="7868" r:id="rId75"/>
    <p:sldId id="7870" r:id="rId76"/>
    <p:sldId id="7869" r:id="rId77"/>
    <p:sldId id="7871" r:id="rId78"/>
    <p:sldId id="7289" r:id="rId79"/>
    <p:sldId id="6847" r:id="rId80"/>
    <p:sldId id="7805" r:id="rId81"/>
    <p:sldId id="7834" r:id="rId82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87B1"/>
    <a:srgbClr val="3186B5"/>
    <a:srgbClr val="328CAE"/>
    <a:srgbClr val="990000"/>
    <a:srgbClr val="C82C28"/>
    <a:srgbClr val="FBD265"/>
    <a:srgbClr val="FEB282"/>
    <a:srgbClr val="F4A255"/>
    <a:srgbClr val="FDD26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5316" autoAdjust="0"/>
  </p:normalViewPr>
  <p:slideViewPr>
    <p:cSldViewPr>
      <p:cViewPr varScale="1">
        <p:scale>
          <a:sx n="85" d="100"/>
          <a:sy n="85" d="100"/>
        </p:scale>
        <p:origin x="72" y="516"/>
      </p:cViewPr>
      <p:guideLst>
        <p:guide orient="horz" pos="2160"/>
        <p:guide pos="3888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30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6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08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04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6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3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10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0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4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1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67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04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903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0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6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6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414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348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30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0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3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67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780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20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50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60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81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860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842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06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532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60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1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131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51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463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2561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804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231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936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3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414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659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75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767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77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0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19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7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57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89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660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646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036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56558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57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2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2653E">
                <a:lumMod val="99000"/>
              </a:srgbClr>
            </a:gs>
            <a:gs pos="48000">
              <a:srgbClr val="EF7C1D"/>
            </a:gs>
            <a:gs pos="100000">
              <a:srgbClr val="F1A43D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216884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September 28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Sunday 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Creation Time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0646" r="1161"/>
          <a:stretch/>
        </p:blipFill>
        <p:spPr>
          <a:xfrm>
            <a:off x="0" y="3048000"/>
            <a:ext cx="6172200" cy="19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6172200" cy="247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540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Forced to Flee:</a:t>
            </a:r>
          </a:p>
          <a:p>
            <a:pPr algn="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Oct 16 7pm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Contact Wendy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Anderson or the 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Office for more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Information on </a:t>
            </a:r>
            <a:r>
              <a:rPr lang="en-US" sz="7200" i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this free event.</a:t>
            </a:r>
            <a:endParaRPr lang="en-US" sz="66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Choral Fest is coming! October 26</a:t>
            </a:r>
            <a:r>
              <a:rPr lang="en-US" sz="8000" b="1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2pm.</a:t>
            </a:r>
            <a:endParaRPr lang="en-US" sz="8000" b="1" i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Over 75 members will perform Vivaldi’s Four Seasons in this </a:t>
            </a:r>
            <a:r>
              <a:rPr lang="en-US" sz="7200" i="1" u="sng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national premiere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Tickets now on sale for $20 at the office.</a:t>
            </a:r>
            <a:endParaRPr lang="en-US" sz="66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6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the New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  “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Together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/>
            <a:r>
              <a:rPr lang="en-US" sz="6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1</a:t>
            </a:r>
            <a:endParaRPr lang="en-US" sz="60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go together for a while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ask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we begin-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build a world where love can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grow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hope can enter in.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the hands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 plant the seed of peace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Singing welcome,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welcome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this place.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You’re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invited to come and know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welcome, the love of God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share---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of us are welcome here;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welcome in this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24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“Then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afterward I will pour out my spirit on all flesh; your children shall prophesy, your old men shall dream dreams, and your elders shall see visions." </a:t>
            </a:r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Joel 2:28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As sunlight dazzles on lakes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sunsets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blaze through the sky, 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the brilliance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love guide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way for us.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With the cry of a loon rising up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into the dusk or the shouts of children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playing in a field, 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Let the melody of God’s love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sung through Jesus help us 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receive God’s word for us.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Like granite running jagged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 the hills or creeks flowing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source to sea,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All: Let the presence of God’s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ground us so we may know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God’s strength within us.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257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TLUS#138    Let’s Go Together   </a:t>
            </a:r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05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Laura Zelman Music</a:t>
            </a:r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5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A. Miller 2007 </a:t>
            </a:r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05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go together for a while and 	ask where we begin-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build a world where love can 	grow and hope can enter in.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be the hands of healing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to plant the seed of peace,</a:t>
            </a:r>
          </a:p>
        </p:txBody>
      </p:sp>
    </p:spTree>
    <p:extLst>
      <p:ext uri="{BB962C8B-B14F-4D97-AF65-F5344CB8AC3E}">
        <p14:creationId xmlns:p14="http://schemas.microsoft.com/office/powerpoint/2010/main" val="1199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welcome,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welcome to this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You’re invited to come and know 	God’s grace.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are welcome, the love of God 	to share---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‘cause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of us are welcome here;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are welcome in this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62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talk together of a time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share a feast,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pride and power kneel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serve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lonely and the least,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will set the table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join our hands to pray,</a:t>
            </a:r>
          </a:p>
        </p:txBody>
      </p:sp>
    </p:spTree>
    <p:extLst>
      <p:ext uri="{BB962C8B-B14F-4D97-AF65-F5344CB8AC3E}">
        <p14:creationId xmlns:p14="http://schemas.microsoft.com/office/powerpoint/2010/main" val="24080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welcome,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welcome to this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You’re invited to come and know 	God’s grace.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are welcome, the love of God 	to share---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‘cause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of us are welcome here;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are welcome in this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09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dream together of the day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and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heav’n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built of love and 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Jerusalem,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mourning turns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dancing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Ev’ry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creature lifts its voice,</a:t>
            </a:r>
          </a:p>
        </p:txBody>
      </p:sp>
    </p:spTree>
    <p:extLst>
      <p:ext uri="{BB962C8B-B14F-4D97-AF65-F5344CB8AC3E}">
        <p14:creationId xmlns:p14="http://schemas.microsoft.com/office/powerpoint/2010/main" val="5259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welcome,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welcome to this place.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You’re invited to come and know 	God’s grace.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are welcome, the love of God 	to share---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‘cause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of us are welcome here;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are welcome in this place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138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God, who at Pentecost gave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of the Holy Spirit,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brought us here now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grant us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in all our lives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things from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After the service</a:t>
            </a:r>
            <a:endParaRPr lang="en-US" sz="8000" i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Coffee and conversation after the service today.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attempt great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have visions and dreams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87936BCE-4E70-4CC6-A8BC-792FF1FAD8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6"/>
          <a:stretch/>
        </p:blipFill>
        <p:spPr bwMode="auto">
          <a:xfrm>
            <a:off x="6400801" y="1551712"/>
            <a:ext cx="5791200" cy="382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87936BCE-4E70-4CC6-A8BC-792FF1FAD89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4"/>
          <a:stretch/>
        </p:blipFill>
        <p:spPr bwMode="auto">
          <a:xfrm>
            <a:off x="0" y="-1"/>
            <a:ext cx="651902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#156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With The Spirit   </a:t>
            </a:r>
            <a:r>
              <a:rPr lang="en-US" sz="6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1,2,3</a:t>
            </a:r>
            <a:endParaRPr lang="en-US" sz="600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and Music Jim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Strathdee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 1995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with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long day.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hope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life a-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you the way.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with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long day.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hope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life a-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you the way.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34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with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long day.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hope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new life a-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bornin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Spirit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you the way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66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ther 4 - NIV - When Mordecai learned of all that had been done, h... |  Bible Study T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7598" cy="636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53340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Esther </a:t>
            </a:r>
            <a:r>
              <a:rPr lang="en-US" sz="72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4:10-17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2200" y="2274838"/>
            <a:ext cx="4648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3:1-19 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1 Samuel 3:19 Illustrated: &quot;Samuel!&quot; — Heartlight® Galle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"/>
          <a:stretch/>
        </p:blipFill>
        <p:spPr bwMode="auto">
          <a:xfrm>
            <a:off x="-25400" y="-1"/>
            <a:ext cx="5283200" cy="6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570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6600" y="2274838"/>
            <a:ext cx="4648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2:14-17</a:t>
            </a:r>
            <a:endParaRPr lang="de-DE" sz="72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4" descr="Acts 2:17 I will pour out My Spirit, Bible Verse T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89" y="-14110"/>
            <a:ext cx="6894689" cy="689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5659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This afternoon!</a:t>
            </a:r>
            <a:endParaRPr lang="en-US" sz="8000" i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Blessing of the Animals in the parking lot at 1pm.</a:t>
            </a:r>
          </a:p>
          <a:p>
            <a:pPr algn="ctr"/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57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     </a:t>
            </a:r>
            <a:r>
              <a:rPr lang="en-US" sz="60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Congregation and Choir)</a:t>
            </a:r>
            <a:endParaRPr lang="en-US" sz="48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5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dreamers,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song.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their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strong.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with freedom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whole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long.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again. </a:t>
            </a:r>
          </a:p>
          <a:p>
            <a:pPr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dreamers,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song.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their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strong.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with freedom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whole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long.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again. </a:t>
            </a:r>
          </a:p>
          <a:p>
            <a:pPr>
              <a:buNone/>
            </a:pPr>
            <a:endParaRPr lang="en-US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(choir)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captives, heal the blind.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fear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oppression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behind.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Walk on boldly , take a stand.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Let’s walk on New Jerusalem.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dreamers,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song.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their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strong.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with freedom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whole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long.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again. </a:t>
            </a:r>
          </a:p>
        </p:txBody>
      </p:sp>
    </p:spTree>
    <p:extLst>
      <p:ext uri="{BB962C8B-B14F-4D97-AF65-F5344CB8AC3E}">
        <p14:creationId xmlns:p14="http://schemas.microsoft.com/office/powerpoint/2010/main" val="23383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(choir)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the silence, spread the word.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voice of liberation be heard.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boldly, take a stand.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on New Jerusalem.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to dance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dreamers,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song.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their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strong.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with freedom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whole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long.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dance again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9" y="424002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GC45 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algn="ctr"/>
            <a:r>
              <a:rPr 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Samantha </a:t>
            </a:r>
            <a:r>
              <a:rPr lang="en-US" sz="54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Corcoran</a:t>
            </a:r>
            <a:endParaRPr lang="de-DE" sz="5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6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GC45 – 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Carmichael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87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29" y="424002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GC45 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</a:p>
          <a:p>
            <a:pPr algn="ctr"/>
            <a:r>
              <a:rPr lang="en-US" sz="54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</a:t>
            </a:r>
            <a:r>
              <a:rPr lang="en-U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Folkins</a:t>
            </a:r>
            <a:endParaRPr lang="de-DE" sz="54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770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This is Your Last chance!</a:t>
            </a:r>
          </a:p>
          <a:p>
            <a:pPr algn="ctr"/>
            <a:r>
              <a:rPr lang="en-US" sz="72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Don’t  leave someone alone.</a:t>
            </a:r>
          </a:p>
          <a:p>
            <a:pPr algn="ctr"/>
            <a:r>
              <a:rPr lang="en-US" sz="72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be a hero. be a buddy.</a:t>
            </a:r>
            <a:endParaRPr lang="en-US" sz="7200" i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Today is the last day to sign up for church buddies.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#145 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Gordon Light 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1994. reprinted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94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no-one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stands alone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wide.</a:t>
            </a:r>
          </a:p>
        </p:txBody>
      </p:sp>
    </p:spTree>
    <p:extLst>
      <p:ext uri="{BB962C8B-B14F-4D97-AF65-F5344CB8AC3E}">
        <p14:creationId xmlns:p14="http://schemas.microsoft.com/office/powerpoint/2010/main" val="478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the still point of the circle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whom all creation turns;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Nothing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lost, but held forever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gracious arms.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6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no-one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stands alone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wide.</a:t>
            </a:r>
          </a:p>
        </p:txBody>
      </p:sp>
    </p:spTree>
    <p:extLst>
      <p:ext uri="{BB962C8B-B14F-4D97-AF65-F5344CB8AC3E}">
        <p14:creationId xmlns:p14="http://schemas.microsoft.com/office/powerpoint/2010/main" val="29814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our hearts touch far horizons,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encompass great and small,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loving know no borders,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Faithful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God’s call.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25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no-one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stands alone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wide.</a:t>
            </a:r>
          </a:p>
        </p:txBody>
      </p:sp>
    </p:spTree>
    <p:extLst>
      <p:ext uri="{BB962C8B-B14F-4D97-AF65-F5344CB8AC3E}">
        <p14:creationId xmlns:p14="http://schemas.microsoft.com/office/powerpoint/2010/main" val="2693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dreams we dream 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larger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we’ve ever dreamed before,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dream of Christ be in us,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door.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48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the circle wide,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wider still,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be our song,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no-one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stands alone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side by side,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Draw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circle wide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	</a:t>
            </a:r>
            <a:endPara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</a:t>
            </a:r>
            <a:endParaRPr lang="en-US" sz="8000" i="1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Circle of Friendship will meet on Thursday at 2pm.</a:t>
            </a:r>
            <a:endParaRPr lang="en-US" sz="72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All-embracing God, we praise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blessings of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care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received. You do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 in each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enables us to do more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possibly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as we offer our gifts,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bless them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Jesus’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that others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5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TLUS#100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Wrestling and In My Doubts  (My Lighthouse)</a:t>
            </a:r>
            <a:endParaRPr lang="en-US" sz="6000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music: Gareth </a:t>
            </a:r>
            <a:r>
              <a:rPr lang="en-US" sz="1100" dirty="0" err="1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Gilkeson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Chris Llewellyn reprinted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wrestling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doubts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failures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won’t walk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troubled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troubled sea.</a:t>
            </a: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silence you won’t let go,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questions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truth will hold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love will lead me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through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troubled sea,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troubled sea.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lighthouse, my lighthouse,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darkness,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follow you. Oh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lighthouse, my lighthouse,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trust the promise,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carry me safe to shore.....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shore.....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won’t fear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tomorrow brings,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each morning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I’ll rise and 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God’s love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lead me through,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20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Wednesday </a:t>
            </a:r>
            <a:r>
              <a:rPr lang="en-US" sz="80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October </a:t>
            </a:r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80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5pm,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Millstream </a:t>
            </a:r>
            <a:r>
              <a:rPr lang="en-US" sz="72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UCW are hosting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72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themed supper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“Dining </a:t>
            </a:r>
            <a:r>
              <a:rPr lang="en-US" sz="72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With The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Stars” details on the calendar board in the entryway.</a:t>
            </a:r>
            <a:endParaRPr lang="en-US" sz="66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troubled sea,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woah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my troubled sea. </a:t>
            </a:r>
          </a:p>
        </p:txBody>
      </p:sp>
    </p:spTree>
    <p:extLst>
      <p:ext uri="{BB962C8B-B14F-4D97-AF65-F5344CB8AC3E}">
        <p14:creationId xmlns:p14="http://schemas.microsoft.com/office/powerpoint/2010/main" val="19212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lighthouse, my lighthouse,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darkness,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follow you. Oh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lighthouse, my lighthouse,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trust the promise,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carry me safe to shore.....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shore.....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 before 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storms.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storms . Hey! </a:t>
            </a:r>
          </a:p>
        </p:txBody>
      </p:sp>
    </p:spTree>
    <p:extLst>
      <p:ext uri="{BB962C8B-B14F-4D97-AF65-F5344CB8AC3E}">
        <p14:creationId xmlns:p14="http://schemas.microsoft.com/office/powerpoint/2010/main" val="113182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storms . 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us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you’re the brightest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lead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 storms . 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lighthouse, my lighthouse,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darkness,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follow you. Oh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lighthouse, my lighthouse,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trust the promise,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carry me safe to shore.....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shore.....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shore...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Safe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shore.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TLUS #4 Glory to The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Creator</a:t>
            </a:r>
          </a:p>
          <a:p>
            <a:pPr algn="ctr"/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Christopher Grundy 2002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to the Creator,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Spirit so near,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from the start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shall be forever one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1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to the Creator,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Spirit so near,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from the start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shall be forever one God,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94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Hey Jo-Ann. You selling apples?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 fall take out luncheon is October 24</a:t>
            </a:r>
            <a:r>
              <a:rPr lang="en-US" sz="7200" i="1" baseline="300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You can order by calling the office </a:t>
            </a:r>
          </a:p>
          <a:p>
            <a:pPr algn="ct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Oct. 7,8,9,14,15,16. Cost $10</a:t>
            </a:r>
            <a:endParaRPr lang="en-US" sz="66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22058" r="18766" b="247"/>
          <a:stretch/>
        </p:blipFill>
        <p:spPr>
          <a:xfrm>
            <a:off x="11289" y="1529643"/>
            <a:ext cx="5271911" cy="5328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err="1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Ruel</a:t>
            </a:r>
            <a:r>
              <a:rPr lang="en-US" sz="8000" b="1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and Marion </a:t>
            </a:r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Hall need</a:t>
            </a:r>
          </a:p>
          <a:p>
            <a:pPr algn="r"/>
            <a:r>
              <a:rPr lang="en-US" sz="8000" b="1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yarn. </a:t>
            </a:r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If you have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any yarn that you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can donate,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please bring it in</a:t>
            </a:r>
          </a:p>
          <a:p>
            <a:pPr algn="r"/>
            <a:r>
              <a:rPr lang="en-US" sz="7200" i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to the office.</a:t>
            </a:r>
            <a:endParaRPr lang="en-US" sz="6600" i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98427</TotalTime>
  <Words>1933</Words>
  <Application>Microsoft Office PowerPoint</Application>
  <PresentationFormat>Widescreen</PresentationFormat>
  <Paragraphs>478</Paragraphs>
  <Slides>78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Algerian</vt:lpstr>
      <vt:lpstr>Arial</vt:lpstr>
      <vt:lpstr>Brush Script MT</vt:lpstr>
      <vt:lpstr>Calibri</vt:lpstr>
      <vt:lpstr>Century Gothic</vt:lpstr>
      <vt:lpstr>Tahoma</vt:lpstr>
      <vt:lpstr>Times New Roman</vt:lpstr>
      <vt:lpstr>TC103367979990</vt:lpstr>
      <vt:lpstr>1_TC103367979990</vt:lpstr>
      <vt:lpstr>2_TC103367979990</vt:lpstr>
      <vt:lpstr>3_TC103367979990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5752</cp:revision>
  <cp:lastPrinted>2025-07-10T14:56:21Z</cp:lastPrinted>
  <dcterms:created xsi:type="dcterms:W3CDTF">2013-04-04T17:06:11Z</dcterms:created>
  <dcterms:modified xsi:type="dcterms:W3CDTF">2025-09-25T14:54:18Z</dcterms:modified>
</cp:coreProperties>
</file>