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63"/>
  </p:notesMasterIdLst>
  <p:handoutMasterIdLst>
    <p:handoutMasterId r:id="rId64"/>
  </p:handoutMasterIdLst>
  <p:sldIdLst>
    <p:sldId id="7105" r:id="rId4"/>
    <p:sldId id="7515" r:id="rId5"/>
    <p:sldId id="7789" r:id="rId6"/>
    <p:sldId id="7790" r:id="rId7"/>
    <p:sldId id="7791" r:id="rId8"/>
    <p:sldId id="7801" r:id="rId9"/>
    <p:sldId id="7783" r:id="rId10"/>
    <p:sldId id="7784" r:id="rId11"/>
    <p:sldId id="7785" r:id="rId12"/>
    <p:sldId id="7786" r:id="rId13"/>
    <p:sldId id="7787" r:id="rId14"/>
    <p:sldId id="7788" r:id="rId15"/>
    <p:sldId id="7293" r:id="rId16"/>
    <p:sldId id="6319" r:id="rId17"/>
    <p:sldId id="3843" r:id="rId18"/>
    <p:sldId id="5285" r:id="rId19"/>
    <p:sldId id="5539" r:id="rId20"/>
    <p:sldId id="7517" r:id="rId21"/>
    <p:sldId id="6843" r:id="rId22"/>
    <p:sldId id="7116" r:id="rId23"/>
    <p:sldId id="7454" r:id="rId24"/>
    <p:sldId id="7736" r:id="rId25"/>
    <p:sldId id="7792" r:id="rId26"/>
    <p:sldId id="7793" r:id="rId27"/>
    <p:sldId id="7794" r:id="rId28"/>
    <p:sldId id="7795" r:id="rId29"/>
    <p:sldId id="7796" r:id="rId30"/>
    <p:sldId id="7530" r:id="rId31"/>
    <p:sldId id="7682" r:id="rId32"/>
    <p:sldId id="7797" r:id="rId33"/>
    <p:sldId id="7747" r:id="rId34"/>
    <p:sldId id="7705" r:id="rId35"/>
    <p:sldId id="7677" r:id="rId36"/>
    <p:sldId id="7774" r:id="rId37"/>
    <p:sldId id="7798" r:id="rId38"/>
    <p:sldId id="6387" r:id="rId39"/>
    <p:sldId id="7709" r:id="rId40"/>
    <p:sldId id="7758" r:id="rId41"/>
    <p:sldId id="7799" r:id="rId42"/>
    <p:sldId id="7800" r:id="rId43"/>
    <p:sldId id="7672" r:id="rId44"/>
    <p:sldId id="7760" r:id="rId45"/>
    <p:sldId id="7769" r:id="rId46"/>
    <p:sldId id="7761" r:id="rId47"/>
    <p:sldId id="7762" r:id="rId48"/>
    <p:sldId id="7802" r:id="rId49"/>
    <p:sldId id="7612" r:id="rId50"/>
    <p:sldId id="7424" r:id="rId51"/>
    <p:sldId id="7613" r:id="rId52"/>
    <p:sldId id="7673" r:id="rId53"/>
    <p:sldId id="7685" r:id="rId54"/>
    <p:sldId id="7725" r:id="rId55"/>
    <p:sldId id="7773" r:id="rId56"/>
    <p:sldId id="7803" r:id="rId57"/>
    <p:sldId id="7804" r:id="rId58"/>
    <p:sldId id="7289" r:id="rId59"/>
    <p:sldId id="6847" r:id="rId60"/>
    <p:sldId id="7805" r:id="rId61"/>
    <p:sldId id="7806" r:id="rId62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82C28"/>
    <a:srgbClr val="FBD265"/>
    <a:srgbClr val="FEB282"/>
    <a:srgbClr val="F4A255"/>
    <a:srgbClr val="FDD26E"/>
    <a:srgbClr val="000000"/>
    <a:srgbClr val="010101"/>
    <a:srgbClr val="893A29"/>
    <a:srgbClr val="132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74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4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5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61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54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8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7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8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0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31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91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8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98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1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59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49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5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6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72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767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5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September 7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Thirteenth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Sunday September 28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Orange Shirt Day! Wear an orange shirt.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Blessing of the Animals in the parking lot at 1pm.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Sign up now for fun in the future!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Church Buddies returns!!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Sign up on the white board.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Bible study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Bible study sessions will begin on September 24</a:t>
            </a:r>
            <a:r>
              <a:rPr lang="en-US" sz="80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continue the last Wednesday of each month. 6:30 drop in.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</a:t>
            </a:r>
            <a:r>
              <a:rPr lang="en-CA" sz="6000" b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Deer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to the Lord, for he has triumphed gloriously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Excerpt from Miriam’s song found </a:t>
            </a:r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15: v, 21 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Joy comes to those who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follow the Lord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joyful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Those who follow the Lord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planted by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bearing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 each season.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May our lives be fruitful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God!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Worship the Lord who leads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and abundance.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worship God now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our days.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#820 Make a Joyful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Noise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Music: Linnea Good  © 1991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joyful noise all the earth!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gladness.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joyful noise all the earth.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 place with a song!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that your God has made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Know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to God we belong.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to this place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joyfulness and praise.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a song!</a:t>
            </a:r>
          </a:p>
        </p:txBody>
      </p:sp>
    </p:spTree>
    <p:extLst>
      <p:ext uri="{BB962C8B-B14F-4D97-AF65-F5344CB8AC3E}">
        <p14:creationId xmlns:p14="http://schemas.microsoft.com/office/powerpoint/2010/main" val="78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joyful noise all the earth!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gladness.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joyful noise all the earth.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 place with a song!</a:t>
            </a:r>
          </a:p>
        </p:txBody>
      </p:sp>
    </p:spTree>
    <p:extLst>
      <p:ext uri="{BB962C8B-B14F-4D97-AF65-F5344CB8AC3E}">
        <p14:creationId xmlns:p14="http://schemas.microsoft.com/office/powerpoint/2010/main" val="15964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these gates, thanks giving.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courts with praise.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to your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holy Name.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a song.</a:t>
            </a:r>
          </a:p>
        </p:txBody>
      </p:sp>
    </p:spTree>
    <p:extLst>
      <p:ext uri="{BB962C8B-B14F-4D97-AF65-F5344CB8AC3E}">
        <p14:creationId xmlns:p14="http://schemas.microsoft.com/office/powerpoint/2010/main" val="18480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joyful noise all the earth!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gladness.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joyful noise all the earth.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 place with a song!</a:t>
            </a:r>
          </a:p>
        </p:txBody>
      </p:sp>
    </p:spTree>
    <p:extLst>
      <p:ext uri="{BB962C8B-B14F-4D97-AF65-F5344CB8AC3E}">
        <p14:creationId xmlns:p14="http://schemas.microsoft.com/office/powerpoint/2010/main" val="8816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through endless ages,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Seasons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endless years,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of our Maker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endure.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a song.</a:t>
            </a:r>
          </a:p>
        </p:txBody>
      </p:sp>
    </p:spTree>
    <p:extLst>
      <p:ext uri="{BB962C8B-B14F-4D97-AF65-F5344CB8AC3E}">
        <p14:creationId xmlns:p14="http://schemas.microsoft.com/office/powerpoint/2010/main" val="36645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joyful noise all the earth!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God with gladness.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joyful noise all the earth.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 place with a song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all creation,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beauty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with creatures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purpose. Each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praise –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states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majesty;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ripened field, your generosity.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Birds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flying aloft sing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the tiny ant works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persistence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what do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you in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lives?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justice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mercy;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relationships speak 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love and compassion.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Meeting: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Board will meet 6:30  Monday Sept. 8</a:t>
            </a:r>
            <a:r>
              <a:rPr lang="en-US" sz="80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O God,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hour of worship, but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waking and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today to live out 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praise we offer you through 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grace of Jesus Christ and 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guidance of the Holy Spirit.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ing in this Crisis: Helping Others – Ground Control Parenting – Carol  Sutton Lew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3715"/>
          <a:stretch/>
        </p:blipFill>
        <p:spPr bwMode="auto">
          <a:xfrm>
            <a:off x="1" y="0"/>
            <a:ext cx="12186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0" y="3934690"/>
            <a:ext cx="8915400" cy="289560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82C2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 </a:t>
            </a:r>
            <a:r>
              <a:rPr lang="en-US" sz="8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Caring for One Another</a:t>
            </a:r>
            <a:endParaRPr lang="en-CA" sz="8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Let Us Breathe </a:t>
            </a:r>
            <a:r>
              <a:rPr lang="en-US" sz="6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1,2,3</a:t>
            </a:r>
            <a:endParaRPr lang="en-US" sz="60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Lori L.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Earhardt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Oh, let us breathe,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let us breathe,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knew how.</a:t>
            </a: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let us sing,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heart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heart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sing,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heart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heart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knew how.</a:t>
            </a:r>
          </a:p>
        </p:txBody>
      </p:sp>
    </p:spTree>
    <p:extLst>
      <p:ext uri="{BB962C8B-B14F-4D97-AF65-F5344CB8AC3E}">
        <p14:creationId xmlns:p14="http://schemas.microsoft.com/office/powerpoint/2010/main" val="2080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let us arise,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shine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shine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arise,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shine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shine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knew how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it: Moses and the River - Ministry To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520" cy="68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2: 1-9 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riam: Prophet of God? – Living in the Wo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2862" r="3434" b="13477"/>
          <a:stretch/>
        </p:blipFill>
        <p:spPr bwMode="auto">
          <a:xfrm>
            <a:off x="533400" y="2772"/>
            <a:ext cx="10422775" cy="68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8978" y="5641046"/>
            <a:ext cx="86064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15: 19-21 </a:t>
            </a:r>
            <a:endParaRPr lang="de-DE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Matthew 1:5 | re-Ver(sing) Ve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019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bers 12: Lessons From Miriam and Aaron's Sins About Gossiping About or  Coveting the Authority of God's Lea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24"/>
            <a:ext cx="12192000" cy="685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4549676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12: 1,2,4, 10, 13, 15 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37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8000" i="1" dirty="0" err="1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i="1" dirty="0" err="1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Choir rehearsals will start Sept. 10 at 7pm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 will be happy to welcome new members.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tthew 1:5 | re-Ver(sing) Ve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2" name="Picture 2" descr="Numbers 20:1 In the first month, the whole congregation of Israel entered  the Wilderness of Zin and stayed in Kadesh. There Miriam died and was  buri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533400"/>
            <a:ext cx="5638800" cy="320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419600" y="3657600"/>
            <a:ext cx="42672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200400" y="1120676"/>
            <a:ext cx="5943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20: 1 </a:t>
            </a:r>
            <a:endParaRPr lang="de-DE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84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riam: Leprosy and a Bad Case of Spiritual Ego – Women In The Scrip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7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Felix Titling" panose="04060505060202020A04" pitchFamily="82" charset="0"/>
              </a:rPr>
              <a:t>And Last but not </a:t>
            </a:r>
            <a:r>
              <a:rPr lang="en-US" sz="7200" b="1" dirty="0" smtClean="0">
                <a:latin typeface="Felix Titling" panose="04060505060202020A04" pitchFamily="82" charset="0"/>
              </a:rPr>
              <a:t>Least</a:t>
            </a:r>
            <a:endParaRPr lang="en-CA" sz="7200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Near Me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Bruce Harding.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94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near me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you’re with me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you 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 me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can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you near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you’re with me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Heaven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here.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jump for joy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jump for joy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you.</a:t>
            </a:r>
          </a:p>
        </p:txBody>
      </p:sp>
    </p:spTree>
    <p:extLst>
      <p:ext uri="{BB962C8B-B14F-4D97-AF65-F5344CB8AC3E}">
        <p14:creationId xmlns:p14="http://schemas.microsoft.com/office/powerpoint/2010/main" val="2895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loving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care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loving me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everywhere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loving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care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loving me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there.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jump for joy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jump for joy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fill our lives with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what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matters, O God.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All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Fill our lives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you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Meeting:</a:t>
            </a:r>
          </a:p>
          <a:p>
            <a:pPr algn="ctr"/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St. Paul's Ladies 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 the Parlor at 1:30 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Thursday</a:t>
            </a:r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Sept. </a:t>
            </a:r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11, for 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fellowship and 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tea. All welcome</a:t>
            </a:r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we offer these gifts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and use them 	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reshape the world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compassion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#884 You Shall Go Out With Joy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Steffi G Rubin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shall go out with joy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led forth with peace;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mountains and the hills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forth before you;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shouts of joy,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trees of the field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clap, will clap their hands!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all the trees of the field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their hands, (clap, clap)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of the field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their hands, (clap, clap)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of the field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their hands (clap, clap)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go out with joy.</a:t>
            </a:r>
          </a:p>
        </p:txBody>
      </p:sp>
    </p:spTree>
    <p:extLst>
      <p:ext uri="{BB962C8B-B14F-4D97-AF65-F5344CB8AC3E}">
        <p14:creationId xmlns:p14="http://schemas.microsoft.com/office/powerpoint/2010/main" val="31940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shall go out with joy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led forth with peace;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mountains and the hills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forth before you;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shouts of joy,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trees of the field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clap, will clap their hands!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all the trees of the field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their hands, (clap, clap)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of the field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their hands, (clap, clap)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of the field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their hands (clap, clap)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go out with joy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 Oh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Breathe </a:t>
            </a:r>
            <a:r>
              <a:rPr lang="en-US" sz="54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4,5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and Music: Lori L.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Earhardt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let us pray,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peace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peace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pray,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peace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peace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knew how.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let us live,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love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love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live,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love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love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knew how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6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Meeting: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Youth Group starts this Friday, Sept 12.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6:30 – 8:00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Kick off Sunday:</a:t>
            </a:r>
          </a:p>
          <a:p>
            <a:pPr algn="ct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September 14.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Blessing of the backpacks.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Bring a school or work related item to get a blessing.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Kick off Sunday:</a:t>
            </a:r>
          </a:p>
          <a:p>
            <a:pPr algn="ct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September 14.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Service will be followed with a corn boil.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Looking for volunteers: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Sunday morning children and youth helpers. Sign up on the white board.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96345</TotalTime>
  <Words>1572</Words>
  <Application>Microsoft Office PowerPoint</Application>
  <PresentationFormat>Widescreen</PresentationFormat>
  <Paragraphs>333</Paragraphs>
  <Slides>59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Algerian</vt:lpstr>
      <vt:lpstr>Arial</vt:lpstr>
      <vt:lpstr>Broadway</vt:lpstr>
      <vt:lpstr>Brush Script MT</vt:lpstr>
      <vt:lpstr>Calibri</vt:lpstr>
      <vt:lpstr>Century Gothic</vt:lpstr>
      <vt:lpstr>Cooper Black</vt:lpstr>
      <vt:lpstr>Felix Titling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5708</cp:revision>
  <cp:lastPrinted>2025-07-10T14:56:21Z</cp:lastPrinted>
  <dcterms:created xsi:type="dcterms:W3CDTF">2013-04-04T17:06:11Z</dcterms:created>
  <dcterms:modified xsi:type="dcterms:W3CDTF">2025-09-04T12:44:48Z</dcterms:modified>
</cp:coreProperties>
</file>